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3"/>
  </p:notesMasterIdLst>
  <p:sldIdLst>
    <p:sldId id="259" r:id="rId2"/>
    <p:sldId id="384" r:id="rId3"/>
    <p:sldId id="304" r:id="rId4"/>
    <p:sldId id="329" r:id="rId5"/>
    <p:sldId id="296" r:id="rId6"/>
    <p:sldId id="260" r:id="rId7"/>
    <p:sldId id="331" r:id="rId8"/>
    <p:sldId id="354" r:id="rId9"/>
    <p:sldId id="355" r:id="rId10"/>
    <p:sldId id="332" r:id="rId11"/>
    <p:sldId id="356" r:id="rId12"/>
    <p:sldId id="267" r:id="rId13"/>
    <p:sldId id="357" r:id="rId14"/>
    <p:sldId id="358" r:id="rId15"/>
    <p:sldId id="359" r:id="rId16"/>
    <p:sldId id="380" r:id="rId17"/>
    <p:sldId id="381" r:id="rId18"/>
    <p:sldId id="382" r:id="rId19"/>
    <p:sldId id="383" r:id="rId20"/>
    <p:sldId id="272" r:id="rId21"/>
    <p:sldId id="277" r:id="rId22"/>
  </p:sldIdLst>
  <p:sldSz cx="12192000" cy="6858000"/>
  <p:notesSz cx="6858000" cy="9144000"/>
  <p:custDataLst>
    <p:tags r:id="rId24"/>
  </p:custDataLst>
  <p:defaultTextStyle>
    <a:defPPr>
      <a:defRPr lang="zh-CN"/>
    </a:defPPr>
    <a:lvl1pPr algn="l" defTabSz="1217930" rtl="0" eaLnBrk="0" fontAlgn="base" hangingPunct="0">
      <a:spcBef>
        <a:spcPct val="0"/>
      </a:spcBef>
      <a:spcAft>
        <a:spcPct val="0"/>
      </a:spcAft>
      <a:defRPr sz="2400" kern="1200">
        <a:solidFill>
          <a:schemeClr val="tx1"/>
        </a:solidFill>
        <a:latin typeface="Calibri" panose="020F0502020204030204" pitchFamily="34" charset="0"/>
        <a:ea typeface="幼圆" panose="02010509060101010101" pitchFamily="49" charset="-122"/>
        <a:cs typeface="+mn-cs"/>
      </a:defRPr>
    </a:lvl1pPr>
    <a:lvl2pPr marL="608330" indent="-151130" algn="l" defTabSz="1217930" rtl="0" eaLnBrk="0" fontAlgn="base" hangingPunct="0">
      <a:spcBef>
        <a:spcPct val="0"/>
      </a:spcBef>
      <a:spcAft>
        <a:spcPct val="0"/>
      </a:spcAft>
      <a:defRPr sz="2400" kern="1200">
        <a:solidFill>
          <a:schemeClr val="tx1"/>
        </a:solidFill>
        <a:latin typeface="Calibri" panose="020F0502020204030204" pitchFamily="34" charset="0"/>
        <a:ea typeface="幼圆" panose="02010509060101010101" pitchFamily="49" charset="-122"/>
        <a:cs typeface="+mn-cs"/>
      </a:defRPr>
    </a:lvl2pPr>
    <a:lvl3pPr marL="1217930" indent="-303530" algn="l" defTabSz="1217930" rtl="0" eaLnBrk="0" fontAlgn="base" hangingPunct="0">
      <a:spcBef>
        <a:spcPct val="0"/>
      </a:spcBef>
      <a:spcAft>
        <a:spcPct val="0"/>
      </a:spcAft>
      <a:defRPr sz="2400" kern="1200">
        <a:solidFill>
          <a:schemeClr val="tx1"/>
        </a:solidFill>
        <a:latin typeface="Calibri" panose="020F0502020204030204" pitchFamily="34" charset="0"/>
        <a:ea typeface="幼圆" panose="02010509060101010101" pitchFamily="49" charset="-122"/>
        <a:cs typeface="+mn-cs"/>
      </a:defRPr>
    </a:lvl3pPr>
    <a:lvl4pPr marL="1827530" indent="-455930" algn="l" defTabSz="1217930" rtl="0" eaLnBrk="0" fontAlgn="base" hangingPunct="0">
      <a:spcBef>
        <a:spcPct val="0"/>
      </a:spcBef>
      <a:spcAft>
        <a:spcPct val="0"/>
      </a:spcAft>
      <a:defRPr sz="2400" kern="1200">
        <a:solidFill>
          <a:schemeClr val="tx1"/>
        </a:solidFill>
        <a:latin typeface="Calibri" panose="020F0502020204030204" pitchFamily="34" charset="0"/>
        <a:ea typeface="幼圆" panose="02010509060101010101" pitchFamily="49" charset="-122"/>
        <a:cs typeface="+mn-cs"/>
      </a:defRPr>
    </a:lvl4pPr>
    <a:lvl5pPr marL="2437130" indent="-608330" algn="l" defTabSz="1217930" rtl="0" eaLnBrk="0" fontAlgn="base" hangingPunct="0">
      <a:spcBef>
        <a:spcPct val="0"/>
      </a:spcBef>
      <a:spcAft>
        <a:spcPct val="0"/>
      </a:spcAft>
      <a:defRPr sz="2400" kern="1200">
        <a:solidFill>
          <a:schemeClr val="tx1"/>
        </a:solidFill>
        <a:latin typeface="Calibri" panose="020F0502020204030204" pitchFamily="34" charset="0"/>
        <a:ea typeface="幼圆" panose="02010509060101010101" pitchFamily="49" charset="-122"/>
        <a:cs typeface="+mn-cs"/>
      </a:defRPr>
    </a:lvl5pPr>
    <a:lvl6pPr marL="2286000" algn="l" defTabSz="914400" rtl="0" eaLnBrk="1" latinLnBrk="0" hangingPunct="1">
      <a:defRPr sz="2400" kern="1200">
        <a:solidFill>
          <a:schemeClr val="tx1"/>
        </a:solidFill>
        <a:latin typeface="Calibri" panose="020F0502020204030204" pitchFamily="34" charset="0"/>
        <a:ea typeface="幼圆" panose="02010509060101010101" pitchFamily="49" charset="-122"/>
        <a:cs typeface="+mn-cs"/>
      </a:defRPr>
    </a:lvl6pPr>
    <a:lvl7pPr marL="2743200" algn="l" defTabSz="914400" rtl="0" eaLnBrk="1" latinLnBrk="0" hangingPunct="1">
      <a:defRPr sz="2400" kern="1200">
        <a:solidFill>
          <a:schemeClr val="tx1"/>
        </a:solidFill>
        <a:latin typeface="Calibri" panose="020F0502020204030204" pitchFamily="34" charset="0"/>
        <a:ea typeface="幼圆" panose="02010509060101010101" pitchFamily="49" charset="-122"/>
        <a:cs typeface="+mn-cs"/>
      </a:defRPr>
    </a:lvl7pPr>
    <a:lvl8pPr marL="3200400" algn="l" defTabSz="914400" rtl="0" eaLnBrk="1" latinLnBrk="0" hangingPunct="1">
      <a:defRPr sz="2400" kern="1200">
        <a:solidFill>
          <a:schemeClr val="tx1"/>
        </a:solidFill>
        <a:latin typeface="Calibri" panose="020F0502020204030204" pitchFamily="34" charset="0"/>
        <a:ea typeface="幼圆" panose="02010509060101010101" pitchFamily="49" charset="-122"/>
        <a:cs typeface="+mn-cs"/>
      </a:defRPr>
    </a:lvl8pPr>
    <a:lvl9pPr marL="3657600" algn="l" defTabSz="914400" rtl="0" eaLnBrk="1" latinLnBrk="0" hangingPunct="1">
      <a:defRPr sz="2400" kern="1200">
        <a:solidFill>
          <a:schemeClr val="tx1"/>
        </a:solidFill>
        <a:latin typeface="Calibri" panose="020F0502020204030204" pitchFamily="34" charset="0"/>
        <a:ea typeface="幼圆" panose="02010509060101010101" pitchFamily="49" charset="-122"/>
        <a:cs typeface="+mn-cs"/>
      </a:defRPr>
    </a:lvl9pPr>
  </p:defaultTextStyle>
  <p:extLst>
    <p:ext uri="{EFAFB233-063F-42B5-8137-9DF3F51BA10A}">
      <p15:sldGuideLst xmlns:p15="http://schemas.microsoft.com/office/powerpoint/2012/main">
        <p15:guide id="1" orient="horz" pos="2190">
          <p15:clr>
            <a:srgbClr val="A4A3A4"/>
          </p15:clr>
        </p15:guide>
        <p15:guide id="2" pos="3812">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FFFF"/>
    <a:srgbClr val="EFFAFE"/>
    <a:srgbClr val="F2F2F2"/>
    <a:srgbClr val="1B6193"/>
    <a:srgbClr val="955188"/>
    <a:srgbClr val="E3E1D5"/>
    <a:srgbClr val="519798"/>
    <a:srgbClr val="E676A9"/>
    <a:srgbClr val="8A8A8A"/>
    <a:srgbClr val="3DB7C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5" d="100"/>
          <a:sy n="75" d="100"/>
        </p:scale>
        <p:origin x="82" y="288"/>
      </p:cViewPr>
      <p:guideLst>
        <p:guide orient="horz" pos="2190"/>
        <p:guide pos="3812"/>
      </p:guideLst>
    </p:cSldViewPr>
  </p:slideViewPr>
  <p:notesTextViewPr>
    <p:cViewPr>
      <p:scale>
        <a:sx n="1" d="1"/>
        <a:sy n="1" d="1"/>
      </p:scale>
      <p:origin x="0" y="0"/>
    </p:cViewPr>
  </p:notesTextViewPr>
  <p:sorterViewPr>
    <p:cViewPr>
      <p:scale>
        <a:sx n="50" d="100"/>
        <a:sy n="50" d="100"/>
      </p:scale>
      <p:origin x="0" y="0"/>
    </p:cViewPr>
  </p:sorterViewPr>
  <p:notesViewPr>
    <p:cSldViewPr>
      <p:cViewPr>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21A1DC-BD10-4DCA-8290-E647DCE6E72B}" type="datetimeFigureOut">
              <a:rPr lang="zh-CN" altLang="en-US" smtClean="0"/>
              <a:t>2020/7/20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5BE1E47-812A-406D-8B81-E3C0B12E7407}"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66" name="矩形 65"/>
          <p:cNvSpPr/>
          <p:nvPr userDrawn="1"/>
        </p:nvSpPr>
        <p:spPr>
          <a:xfrm>
            <a:off x="0" y="0"/>
            <a:ext cx="12192000" cy="6858000"/>
          </a:xfrm>
          <a:prstGeom prst="rect">
            <a:avLst/>
          </a:prstGeom>
          <a:blipFill dpi="0" rotWithShape="1">
            <a:blip r:embed="rId2">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0" algn="ctr" defTabSz="914400" eaLnBrk="1" latinLnBrk="0" hangingPunct="1"/>
            <a:endParaRPr lang="zh-CN" altLang="en-US" sz="1800"/>
          </a:p>
        </p:txBody>
      </p:sp>
      <p:sp>
        <p:nvSpPr>
          <p:cNvPr id="3" name="Subtitle 2"/>
          <p:cNvSpPr>
            <a:spLocks noGrp="1"/>
          </p:cNvSpPr>
          <p:nvPr>
            <p:ph type="subTitle" idx="1" hasCustomPrompt="1"/>
          </p:nvPr>
        </p:nvSpPr>
        <p:spPr>
          <a:xfrm>
            <a:off x="3643745" y="4897802"/>
            <a:ext cx="4904510" cy="643396"/>
          </a:xfrm>
        </p:spPr>
        <p:txBody>
          <a:bodyPr>
            <a:normAutofit/>
          </a:bodyPr>
          <a:lstStyle>
            <a:lvl1pPr marL="0" indent="0" algn="ctr">
              <a:lnSpc>
                <a:spcPct val="150000"/>
              </a:lnSpc>
              <a:buNone/>
              <a:defRPr sz="2000">
                <a:solidFill>
                  <a:schemeClr val="accent1">
                    <a:lumMod val="20000"/>
                    <a:lumOff val="8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en-US"/>
          </a:p>
        </p:txBody>
      </p:sp>
      <p:sp>
        <p:nvSpPr>
          <p:cNvPr id="29" name="Date Placeholder 3"/>
          <p:cNvSpPr>
            <a:spLocks noGrp="1"/>
          </p:cNvSpPr>
          <p:nvPr>
            <p:ph type="dt" sz="half" idx="10"/>
          </p:nvPr>
        </p:nvSpPr>
        <p:spPr/>
        <p:txBody>
          <a:bodyPr/>
          <a:lstStyle>
            <a:lvl1pPr>
              <a:defRPr/>
            </a:lvl1pPr>
          </a:lstStyle>
          <a:p>
            <a:fld id="{F6E5DE64-B7A0-4DA6-A0DE-A26D6DC60E89}" type="datetimeFigureOut">
              <a:rPr lang="zh-CN" altLang="en-US" smtClean="0"/>
              <a:t>2020/7/20</a:t>
            </a:fld>
            <a:endParaRPr lang="zh-CN" altLang="en-US"/>
          </a:p>
        </p:txBody>
      </p:sp>
      <p:sp>
        <p:nvSpPr>
          <p:cNvPr id="30" name="Footer Placeholder 4"/>
          <p:cNvSpPr>
            <a:spLocks noGrp="1"/>
          </p:cNvSpPr>
          <p:nvPr>
            <p:ph type="ftr" sz="quarter" idx="11"/>
          </p:nvPr>
        </p:nvSpPr>
        <p:spPr/>
        <p:txBody>
          <a:bodyPr/>
          <a:lstStyle>
            <a:lvl1pPr>
              <a:defRPr/>
            </a:lvl1pPr>
          </a:lstStyle>
          <a:p>
            <a:endParaRPr lang="zh-CN" altLang="en-US"/>
          </a:p>
        </p:txBody>
      </p:sp>
      <p:sp>
        <p:nvSpPr>
          <p:cNvPr id="2" name="Title 1"/>
          <p:cNvSpPr>
            <a:spLocks noGrp="1"/>
          </p:cNvSpPr>
          <p:nvPr>
            <p:ph type="ctrTitle"/>
          </p:nvPr>
        </p:nvSpPr>
        <p:spPr>
          <a:xfrm>
            <a:off x="1794164" y="955962"/>
            <a:ext cx="8603673" cy="3536388"/>
          </a:xfrm>
        </p:spPr>
        <p:txBody>
          <a:bodyPr anchor="ctr">
            <a:normAutofit/>
          </a:bodyPr>
          <a:lstStyle>
            <a:lvl1pPr algn="ctr">
              <a:lnSpc>
                <a:spcPct val="150000"/>
              </a:lnSpc>
              <a:defRPr sz="5400" b="1" i="0">
                <a:ln>
                  <a:solidFill>
                    <a:schemeClr val="accent1">
                      <a:lumMod val="50000"/>
                    </a:schemeClr>
                  </a:solidFill>
                </a:ln>
                <a:solidFill>
                  <a:srgbClr val="FEFFFF"/>
                </a:solidFill>
              </a:defRPr>
            </a:lvl1pPr>
          </a:lstStyle>
          <a:p>
            <a:r>
              <a:rPr lang="zh-CN" altLang="en-US"/>
              <a:t>单击此处编辑母版标题样式</a:t>
            </a:r>
            <a:endParaRPr lang="en-US"/>
          </a:p>
        </p:txBody>
      </p:sp>
      <p:sp>
        <p:nvSpPr>
          <p:cNvPr id="31" name="Slide Number Placeholder 5"/>
          <p:cNvSpPr>
            <a:spLocks noGrp="1"/>
          </p:cNvSpPr>
          <p:nvPr>
            <p:ph type="sldNum" sz="quarter" idx="12"/>
          </p:nvPr>
        </p:nvSpPr>
        <p:spPr/>
        <p:txBody>
          <a:bodyPr/>
          <a:lstStyle>
            <a:lvl1pPr>
              <a:defRPr/>
            </a:lvl1pPr>
          </a:lstStyle>
          <a:p>
            <a:fld id="{53F6BB2C-9590-4B57-BD58-1710C11E557A}"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a:p>
        </p:txBody>
      </p:sp>
      <p:sp>
        <p:nvSpPr>
          <p:cNvPr id="3" name="Vertical Text Placeholder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Date Placeholder 3"/>
          <p:cNvSpPr>
            <a:spLocks noGrp="1"/>
          </p:cNvSpPr>
          <p:nvPr>
            <p:ph type="dt" sz="half" idx="10"/>
          </p:nvPr>
        </p:nvSpPr>
        <p:spPr/>
        <p:txBody>
          <a:bodyPr/>
          <a:lstStyle>
            <a:lvl1pPr>
              <a:defRPr/>
            </a:lvl1pPr>
          </a:lstStyle>
          <a:p>
            <a:fld id="{F6E5DE64-B7A0-4DA6-A0DE-A26D6DC60E89}" type="datetimeFigureOut">
              <a:rPr lang="zh-CN" altLang="en-US" smtClean="0"/>
              <a:t>2020/7/20</a:t>
            </a:fld>
            <a:endParaRPr lang="zh-CN" altLang="en-US"/>
          </a:p>
        </p:txBody>
      </p:sp>
      <p:sp>
        <p:nvSpPr>
          <p:cNvPr id="5" name="Footer Placeholder 4"/>
          <p:cNvSpPr>
            <a:spLocks noGrp="1"/>
          </p:cNvSpPr>
          <p:nvPr>
            <p:ph type="ftr" sz="quarter" idx="11"/>
          </p:nvPr>
        </p:nvSpPr>
        <p:spPr/>
        <p:txBody>
          <a:bodyPr/>
          <a:lstStyle>
            <a:lvl1pPr>
              <a:defRPr/>
            </a:lvl1pPr>
          </a:lstStyle>
          <a:p>
            <a:endParaRPr lang="zh-CN" altLang="en-US"/>
          </a:p>
        </p:txBody>
      </p:sp>
      <p:sp>
        <p:nvSpPr>
          <p:cNvPr id="6" name="Slide Number Placeholder 5"/>
          <p:cNvSpPr>
            <a:spLocks noGrp="1"/>
          </p:cNvSpPr>
          <p:nvPr>
            <p:ph type="sldNum" sz="quarter" idx="12"/>
          </p:nvPr>
        </p:nvSpPr>
        <p:spPr/>
        <p:txBody>
          <a:bodyPr/>
          <a:lstStyle>
            <a:lvl1pPr>
              <a:defRPr/>
            </a:lvl1pPr>
          </a:lstStyle>
          <a:p>
            <a:fld id="{53F6BB2C-9590-4B57-BD58-1710C11E557A}"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zh-CN" altLang="en-US"/>
              <a:t>单击此处编辑母版标题样式</a:t>
            </a:r>
            <a:endParaRPr lang="en-US"/>
          </a:p>
        </p:txBody>
      </p:sp>
      <p:sp>
        <p:nvSpPr>
          <p:cNvPr id="3" name="Vertical Text Placeholder 2"/>
          <p:cNvSpPr>
            <a:spLocks noGrp="1"/>
          </p:cNvSpPr>
          <p:nvPr>
            <p:ph type="body" orient="vert" idx="1" hasCustomPrompt="1"/>
          </p:nvPr>
        </p:nvSpPr>
        <p:spPr>
          <a:xfrm>
            <a:off x="838201"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Date Placeholder 3"/>
          <p:cNvSpPr>
            <a:spLocks noGrp="1"/>
          </p:cNvSpPr>
          <p:nvPr>
            <p:ph type="dt" sz="half" idx="10"/>
          </p:nvPr>
        </p:nvSpPr>
        <p:spPr/>
        <p:txBody>
          <a:bodyPr/>
          <a:lstStyle>
            <a:lvl1pPr>
              <a:defRPr/>
            </a:lvl1pPr>
          </a:lstStyle>
          <a:p>
            <a:fld id="{F6E5DE64-B7A0-4DA6-A0DE-A26D6DC60E89}" type="datetimeFigureOut">
              <a:rPr lang="zh-CN" altLang="en-US" smtClean="0"/>
              <a:t>2020/7/20</a:t>
            </a:fld>
            <a:endParaRPr lang="zh-CN" altLang="en-US"/>
          </a:p>
        </p:txBody>
      </p:sp>
      <p:sp>
        <p:nvSpPr>
          <p:cNvPr id="5" name="Footer Placeholder 4"/>
          <p:cNvSpPr>
            <a:spLocks noGrp="1"/>
          </p:cNvSpPr>
          <p:nvPr>
            <p:ph type="ftr" sz="quarter" idx="11"/>
          </p:nvPr>
        </p:nvSpPr>
        <p:spPr/>
        <p:txBody>
          <a:bodyPr/>
          <a:lstStyle>
            <a:lvl1pPr>
              <a:defRPr/>
            </a:lvl1pPr>
          </a:lstStyle>
          <a:p>
            <a:endParaRPr lang="zh-CN" altLang="en-US"/>
          </a:p>
        </p:txBody>
      </p:sp>
      <p:sp>
        <p:nvSpPr>
          <p:cNvPr id="6" name="Slide Number Placeholder 5"/>
          <p:cNvSpPr>
            <a:spLocks noGrp="1"/>
          </p:cNvSpPr>
          <p:nvPr>
            <p:ph type="sldNum" sz="quarter" idx="12"/>
          </p:nvPr>
        </p:nvSpPr>
        <p:spPr/>
        <p:txBody>
          <a:bodyPr/>
          <a:lstStyle>
            <a:lvl1pPr>
              <a:defRPr/>
            </a:lvl1pPr>
          </a:lstStyle>
          <a:p>
            <a:fld id="{53F6BB2C-9590-4B57-BD58-1710C11E557A}"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49_Title Sl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1506202" y="311154"/>
            <a:ext cx="342900" cy="365125"/>
          </a:xfrm>
          <a:solidFill>
            <a:schemeClr val="accent1"/>
          </a:solidFill>
        </p:spPr>
        <p:txBody>
          <a:bodyPr/>
          <a:lstStyle>
            <a:lvl1pPr>
              <a:defRPr sz="1000">
                <a:solidFill>
                  <a:schemeClr val="bg1"/>
                </a:solidFill>
              </a:defRPr>
            </a:lvl1pPr>
          </a:lstStyle>
          <a:p>
            <a:fld id="{16F919D3-A0D6-4586-82A8-25A537D2BD8F}"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a:p>
        </p:txBody>
      </p:sp>
      <p:sp>
        <p:nvSpPr>
          <p:cNvPr id="3" name="Content Placeholder 2"/>
          <p:cNvSpPr>
            <a:spLocks noGrp="1"/>
          </p:cNvSpPr>
          <p:nvPr>
            <p:ph idx="1" hasCustomPrompt="1"/>
          </p:nvPr>
        </p:nvSpPr>
        <p:spPr/>
        <p:txBody>
          <a:bodyPr/>
          <a:lstStyle/>
          <a:p>
            <a:pPr lvl="0"/>
            <a:r>
              <a:rPr lang="zh-CN" altLang="en-US"/>
              <a:t>编辑母版文本样式</a:t>
            </a:r>
          </a:p>
          <a:p>
            <a:pPr lvl="1"/>
            <a:r>
              <a:rPr lang="zh-CN" altLang="en-US"/>
              <a:t>第二级</a:t>
            </a:r>
          </a:p>
        </p:txBody>
      </p:sp>
      <p:sp>
        <p:nvSpPr>
          <p:cNvPr id="4" name="Date Placeholder 3"/>
          <p:cNvSpPr>
            <a:spLocks noGrp="1"/>
          </p:cNvSpPr>
          <p:nvPr>
            <p:ph type="dt" sz="half" idx="10"/>
          </p:nvPr>
        </p:nvSpPr>
        <p:spPr/>
        <p:txBody>
          <a:bodyPr/>
          <a:lstStyle>
            <a:lvl1pPr>
              <a:defRPr/>
            </a:lvl1pPr>
          </a:lstStyle>
          <a:p>
            <a:fld id="{F6E5DE64-B7A0-4DA6-A0DE-A26D6DC60E89}" type="datetimeFigureOut">
              <a:rPr lang="zh-CN" altLang="en-US" smtClean="0"/>
              <a:t>2020/7/20</a:t>
            </a:fld>
            <a:endParaRPr lang="zh-CN" altLang="en-US"/>
          </a:p>
        </p:txBody>
      </p:sp>
      <p:sp>
        <p:nvSpPr>
          <p:cNvPr id="5" name="Footer Placeholder 4"/>
          <p:cNvSpPr>
            <a:spLocks noGrp="1"/>
          </p:cNvSpPr>
          <p:nvPr>
            <p:ph type="ftr" sz="quarter" idx="11"/>
          </p:nvPr>
        </p:nvSpPr>
        <p:spPr/>
        <p:txBody>
          <a:bodyPr/>
          <a:lstStyle>
            <a:lvl1pPr>
              <a:defRPr/>
            </a:lvl1pPr>
          </a:lstStyle>
          <a:p>
            <a:endParaRPr lang="zh-CN" altLang="en-US"/>
          </a:p>
        </p:txBody>
      </p:sp>
      <p:sp>
        <p:nvSpPr>
          <p:cNvPr id="6" name="Slide Number Placeholder 5"/>
          <p:cNvSpPr>
            <a:spLocks noGrp="1"/>
          </p:cNvSpPr>
          <p:nvPr>
            <p:ph type="sldNum" sz="quarter" idx="12"/>
          </p:nvPr>
        </p:nvSpPr>
        <p:spPr/>
        <p:txBody>
          <a:bodyPr/>
          <a:lstStyle>
            <a:lvl1pPr>
              <a:defRPr/>
            </a:lvl1pPr>
          </a:lstStyle>
          <a:p>
            <a:fld id="{53F6BB2C-9590-4B57-BD58-1710C11E557A}"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11" name="矩形 10"/>
          <p:cNvSpPr/>
          <p:nvPr userDrawn="1"/>
        </p:nvSpPr>
        <p:spPr>
          <a:xfrm>
            <a:off x="0" y="0"/>
            <a:ext cx="12192000" cy="6858000"/>
          </a:xfrm>
          <a:prstGeom prst="rect">
            <a:avLst/>
          </a:prstGeom>
          <a:blipFill dpi="0" rotWithShape="1">
            <a:blip r:embed="rId2">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0" algn="ctr" defTabSz="914400" eaLnBrk="1" latinLnBrk="0" hangingPunct="1"/>
            <a:endParaRPr lang="zh-CN" altLang="en-US" sz="1800"/>
          </a:p>
        </p:txBody>
      </p:sp>
      <p:sp>
        <p:nvSpPr>
          <p:cNvPr id="2" name="Title 1"/>
          <p:cNvSpPr>
            <a:spLocks noGrp="1"/>
          </p:cNvSpPr>
          <p:nvPr>
            <p:ph type="title"/>
          </p:nvPr>
        </p:nvSpPr>
        <p:spPr>
          <a:xfrm>
            <a:off x="1998518" y="1205351"/>
            <a:ext cx="8194964" cy="2852829"/>
          </a:xfrm>
        </p:spPr>
        <p:txBody>
          <a:bodyPr anchor="ctr"/>
          <a:lstStyle>
            <a:lvl1pPr algn="ctr">
              <a:lnSpc>
                <a:spcPct val="150000"/>
              </a:lnSpc>
              <a:defRPr sz="4800">
                <a:ln>
                  <a:solidFill>
                    <a:schemeClr val="accent1">
                      <a:lumMod val="50000"/>
                    </a:schemeClr>
                  </a:solidFill>
                </a:ln>
                <a:solidFill>
                  <a:srgbClr val="FEFFFF"/>
                </a:solidFill>
              </a:defRPr>
            </a:lvl1pPr>
          </a:lstStyle>
          <a:p>
            <a:r>
              <a:rPr lang="zh-CN" altLang="en-US"/>
              <a:t>单击此处编辑母版标题样式</a:t>
            </a:r>
            <a:endParaRPr lang="en-US"/>
          </a:p>
        </p:txBody>
      </p:sp>
      <p:sp>
        <p:nvSpPr>
          <p:cNvPr id="3" name="Text Placeholder 2"/>
          <p:cNvSpPr>
            <a:spLocks noGrp="1"/>
          </p:cNvSpPr>
          <p:nvPr>
            <p:ph type="body" idx="1" hasCustomPrompt="1"/>
          </p:nvPr>
        </p:nvSpPr>
        <p:spPr>
          <a:xfrm>
            <a:off x="3240450" y="4277055"/>
            <a:ext cx="5711101" cy="660329"/>
          </a:xfrm>
        </p:spPr>
        <p:txBody>
          <a:bodyPr/>
          <a:lstStyle>
            <a:lvl1pPr marL="0" indent="0" algn="ctr">
              <a:lnSpc>
                <a:spcPct val="150000"/>
              </a:lnSpc>
              <a:buNone/>
              <a:defRPr sz="2400">
                <a:solidFill>
                  <a:schemeClr val="accent1">
                    <a:lumMod val="20000"/>
                    <a:lumOff val="8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Tree>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a:p>
        </p:txBody>
      </p:sp>
      <p:sp>
        <p:nvSpPr>
          <p:cNvPr id="3" name="Content Placeholder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Content Placeholder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5" name="Date Placeholder 3"/>
          <p:cNvSpPr>
            <a:spLocks noGrp="1"/>
          </p:cNvSpPr>
          <p:nvPr>
            <p:ph type="dt" sz="half" idx="10"/>
          </p:nvPr>
        </p:nvSpPr>
        <p:spPr/>
        <p:txBody>
          <a:bodyPr/>
          <a:lstStyle>
            <a:lvl1pPr>
              <a:defRPr/>
            </a:lvl1pPr>
          </a:lstStyle>
          <a:p>
            <a:fld id="{F6E5DE64-B7A0-4DA6-A0DE-A26D6DC60E89}" type="datetimeFigureOut">
              <a:rPr lang="zh-CN" altLang="en-US" smtClean="0"/>
              <a:t>2020/7/20</a:t>
            </a:fld>
            <a:endParaRPr lang="zh-CN" altLang="en-US"/>
          </a:p>
        </p:txBody>
      </p:sp>
      <p:sp>
        <p:nvSpPr>
          <p:cNvPr id="6" name="Footer Placeholder 4"/>
          <p:cNvSpPr>
            <a:spLocks noGrp="1"/>
          </p:cNvSpPr>
          <p:nvPr>
            <p:ph type="ftr" sz="quarter" idx="11"/>
          </p:nvPr>
        </p:nvSpPr>
        <p:spPr/>
        <p:txBody>
          <a:bodyPr/>
          <a:lstStyle>
            <a:lvl1pPr>
              <a:defRPr/>
            </a:lvl1pPr>
          </a:lstStyle>
          <a:p>
            <a:endParaRPr lang="zh-CN" altLang="en-US"/>
          </a:p>
        </p:txBody>
      </p:sp>
      <p:sp>
        <p:nvSpPr>
          <p:cNvPr id="7" name="Slide Number Placeholder 5"/>
          <p:cNvSpPr>
            <a:spLocks noGrp="1"/>
          </p:cNvSpPr>
          <p:nvPr>
            <p:ph type="sldNum" sz="quarter" idx="12"/>
          </p:nvPr>
        </p:nvSpPr>
        <p:spPr/>
        <p:txBody>
          <a:bodyPr/>
          <a:lstStyle>
            <a:lvl1pPr>
              <a:defRPr/>
            </a:lvl1pPr>
          </a:lstStyle>
          <a:p>
            <a:fld id="{53F6BB2C-9590-4B57-BD58-1710C11E557A}"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zh-CN" altLang="en-US"/>
              <a:t>单击此处编辑母版标题样式</a:t>
            </a:r>
            <a:endParaRPr lang="en-US"/>
          </a:p>
        </p:txBody>
      </p:sp>
      <p:sp>
        <p:nvSpPr>
          <p:cNvPr id="3" name="Text Placeholder 2"/>
          <p:cNvSpPr>
            <a:spLocks noGrp="1"/>
          </p:cNvSpPr>
          <p:nvPr>
            <p:ph type="body" idx="1" hasCustomPrompt="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Content Placeholder 3"/>
          <p:cNvSpPr>
            <a:spLocks noGrp="1"/>
          </p:cNvSpPr>
          <p:nvPr>
            <p:ph sz="half" idx="2" hasCustomPrompt="1"/>
          </p:nvPr>
        </p:nvSpPr>
        <p:spPr>
          <a:xfrm>
            <a:off x="839789"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5" name="Text Placeholder 4"/>
          <p:cNvSpPr>
            <a:spLocks noGrp="1"/>
          </p:cNvSpPr>
          <p:nvPr>
            <p:ph type="body" sz="quarter" idx="3" hasCustomPrompt="1"/>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Content Placeholder 5"/>
          <p:cNvSpPr>
            <a:spLocks noGrp="1"/>
          </p:cNvSpPr>
          <p:nvPr>
            <p:ph sz="quarter" idx="4" hasCustomPrompt="1"/>
          </p:nvPr>
        </p:nvSpPr>
        <p:spPr>
          <a:xfrm>
            <a:off x="6172201"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7" name="Date Placeholder 3"/>
          <p:cNvSpPr>
            <a:spLocks noGrp="1"/>
          </p:cNvSpPr>
          <p:nvPr>
            <p:ph type="dt" sz="half" idx="10"/>
          </p:nvPr>
        </p:nvSpPr>
        <p:spPr/>
        <p:txBody>
          <a:bodyPr/>
          <a:lstStyle>
            <a:lvl1pPr>
              <a:defRPr/>
            </a:lvl1pPr>
          </a:lstStyle>
          <a:p>
            <a:fld id="{F6E5DE64-B7A0-4DA6-A0DE-A26D6DC60E89}" type="datetimeFigureOut">
              <a:rPr lang="zh-CN" altLang="en-US" smtClean="0"/>
              <a:t>2020/7/20</a:t>
            </a:fld>
            <a:endParaRPr lang="zh-CN" altLang="en-US"/>
          </a:p>
        </p:txBody>
      </p:sp>
      <p:sp>
        <p:nvSpPr>
          <p:cNvPr id="8" name="Footer Placeholder 4"/>
          <p:cNvSpPr>
            <a:spLocks noGrp="1"/>
          </p:cNvSpPr>
          <p:nvPr>
            <p:ph type="ftr" sz="quarter" idx="11"/>
          </p:nvPr>
        </p:nvSpPr>
        <p:spPr/>
        <p:txBody>
          <a:bodyPr/>
          <a:lstStyle>
            <a:lvl1pPr>
              <a:defRPr/>
            </a:lvl1pPr>
          </a:lstStyle>
          <a:p>
            <a:endParaRPr lang="zh-CN" altLang="en-US"/>
          </a:p>
        </p:txBody>
      </p:sp>
      <p:sp>
        <p:nvSpPr>
          <p:cNvPr id="9" name="Slide Number Placeholder 5"/>
          <p:cNvSpPr>
            <a:spLocks noGrp="1"/>
          </p:cNvSpPr>
          <p:nvPr>
            <p:ph type="sldNum" sz="quarter" idx="12"/>
          </p:nvPr>
        </p:nvSpPr>
        <p:spPr/>
        <p:txBody>
          <a:bodyPr/>
          <a:lstStyle>
            <a:lvl1pPr>
              <a:defRPr/>
            </a:lvl1pPr>
          </a:lstStyle>
          <a:p>
            <a:fld id="{53F6BB2C-9590-4B57-BD58-1710C11E557A}"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6" name="矩形 5"/>
          <p:cNvSpPr/>
          <p:nvPr userDrawn="1"/>
        </p:nvSpPr>
        <p:spPr>
          <a:xfrm>
            <a:off x="0" y="0"/>
            <a:ext cx="12192000" cy="6858000"/>
          </a:xfrm>
          <a:prstGeom prst="rect">
            <a:avLst/>
          </a:prstGeom>
          <a:blipFill dpi="0" rotWithShape="1">
            <a:blip r:embed="rId2">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2" name="Title 1"/>
          <p:cNvSpPr>
            <a:spLocks noGrp="1"/>
          </p:cNvSpPr>
          <p:nvPr>
            <p:ph type="title"/>
          </p:nvPr>
        </p:nvSpPr>
        <p:spPr/>
        <p:txBody>
          <a:bodyPr/>
          <a:lstStyle/>
          <a:p>
            <a:r>
              <a:rPr lang="zh-CN" altLang="en-US"/>
              <a:t>单击此处编辑母版标题样式</a:t>
            </a:r>
            <a:endParaRPr lang="en-US"/>
          </a:p>
        </p:txBody>
      </p:sp>
      <p:sp>
        <p:nvSpPr>
          <p:cNvPr id="3" name="Date Placeholder 3"/>
          <p:cNvSpPr>
            <a:spLocks noGrp="1"/>
          </p:cNvSpPr>
          <p:nvPr>
            <p:ph type="dt" sz="half" idx="10"/>
          </p:nvPr>
        </p:nvSpPr>
        <p:spPr/>
        <p:txBody>
          <a:bodyPr/>
          <a:lstStyle>
            <a:lvl1pPr>
              <a:defRPr/>
            </a:lvl1pPr>
          </a:lstStyle>
          <a:p>
            <a:fld id="{F6E5DE64-B7A0-4DA6-A0DE-A26D6DC60E89}" type="datetimeFigureOut">
              <a:rPr lang="zh-CN" altLang="en-US" smtClean="0"/>
              <a:t>2020/7/20</a:t>
            </a:fld>
            <a:endParaRPr lang="zh-CN" altLang="en-US"/>
          </a:p>
        </p:txBody>
      </p:sp>
      <p:sp>
        <p:nvSpPr>
          <p:cNvPr id="4" name="Footer Placeholder 4"/>
          <p:cNvSpPr>
            <a:spLocks noGrp="1"/>
          </p:cNvSpPr>
          <p:nvPr>
            <p:ph type="ftr" sz="quarter" idx="11"/>
          </p:nvPr>
        </p:nvSpPr>
        <p:spPr/>
        <p:txBody>
          <a:bodyPr/>
          <a:lstStyle>
            <a:lvl1pPr>
              <a:defRPr/>
            </a:lvl1pPr>
          </a:lstStyle>
          <a:p>
            <a:endParaRPr lang="zh-CN" altLang="en-US"/>
          </a:p>
        </p:txBody>
      </p:sp>
      <p:sp>
        <p:nvSpPr>
          <p:cNvPr id="5" name="Slide Number Placeholder 5"/>
          <p:cNvSpPr>
            <a:spLocks noGrp="1"/>
          </p:cNvSpPr>
          <p:nvPr>
            <p:ph type="sldNum" sz="quarter" idx="12"/>
          </p:nvPr>
        </p:nvSpPr>
        <p:spPr/>
        <p:txBody>
          <a:bodyPr/>
          <a:lstStyle>
            <a:lvl1pPr>
              <a:defRPr/>
            </a:lvl1pPr>
          </a:lstStyle>
          <a:p>
            <a:fld id="{53F6BB2C-9590-4B57-BD58-1710C11E557A}"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bg>
      <p:bgPr>
        <a:solidFill>
          <a:schemeClr val="bg1"/>
        </a:solidFill>
        <a:effectLst/>
      </p:bgPr>
    </p:bg>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rgbClr val="EFFA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3" name="Date Placeholder 1"/>
          <p:cNvSpPr>
            <a:spLocks noGrp="1"/>
          </p:cNvSpPr>
          <p:nvPr>
            <p:ph type="dt" sz="half" idx="10"/>
          </p:nvPr>
        </p:nvSpPr>
        <p:spPr/>
        <p:txBody>
          <a:bodyPr/>
          <a:lstStyle>
            <a:lvl1pPr>
              <a:defRPr/>
            </a:lvl1pPr>
          </a:lstStyle>
          <a:p>
            <a:fld id="{F6E5DE64-B7A0-4DA6-A0DE-A26D6DC60E89}" type="datetimeFigureOut">
              <a:rPr lang="zh-CN" altLang="en-US" smtClean="0"/>
              <a:t>2020/7/20</a:t>
            </a:fld>
            <a:endParaRPr lang="zh-CN" altLang="en-US"/>
          </a:p>
        </p:txBody>
      </p:sp>
      <p:sp>
        <p:nvSpPr>
          <p:cNvPr id="4" name="Footer Placeholder 2"/>
          <p:cNvSpPr>
            <a:spLocks noGrp="1"/>
          </p:cNvSpPr>
          <p:nvPr>
            <p:ph type="ftr" sz="quarter" idx="11"/>
          </p:nvPr>
        </p:nvSpPr>
        <p:spPr/>
        <p:txBody>
          <a:bodyPr/>
          <a:lstStyle>
            <a:lvl1pPr>
              <a:defRPr/>
            </a:lvl1pPr>
          </a:lstStyle>
          <a:p>
            <a:endParaRPr lang="zh-CN" altLang="en-US"/>
          </a:p>
        </p:txBody>
      </p:sp>
      <p:sp>
        <p:nvSpPr>
          <p:cNvPr id="5" name="Slide Number Placeholder 3"/>
          <p:cNvSpPr>
            <a:spLocks noGrp="1"/>
          </p:cNvSpPr>
          <p:nvPr>
            <p:ph type="sldNum" sz="quarter" idx="12"/>
          </p:nvPr>
        </p:nvSpPr>
        <p:spPr/>
        <p:txBody>
          <a:bodyPr/>
          <a:lstStyle>
            <a:lvl1pPr>
              <a:defRPr/>
            </a:lvl1pPr>
          </a:lstStyle>
          <a:p>
            <a:fld id="{53F6BB2C-9590-4B57-BD58-1710C11E557A}" type="slidenum">
              <a:rPr lang="zh-CN" altLang="en-US" smtClean="0"/>
              <a:t>‹#›</a:t>
            </a:fld>
            <a:endParaRPr lang="zh-CN" altLang="en-US"/>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lstStyle>
            <a:lvl1pPr>
              <a:defRPr sz="3200"/>
            </a:lvl1pPr>
          </a:lstStyle>
          <a:p>
            <a:r>
              <a:rPr lang="zh-CN" altLang="en-US"/>
              <a:t>单击此处编辑母版标题样式</a:t>
            </a:r>
            <a:endParaRPr lang="en-US"/>
          </a:p>
        </p:txBody>
      </p:sp>
      <p:sp>
        <p:nvSpPr>
          <p:cNvPr id="3" name="Content Placeholder 2"/>
          <p:cNvSpPr>
            <a:spLocks noGrp="1"/>
          </p:cNvSpPr>
          <p:nvPr>
            <p:ph idx="1" hasCustomPrompt="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3"/>
          <p:cNvSpPr>
            <a:spLocks noGrp="1"/>
          </p:cNvSpPr>
          <p:nvPr>
            <p:ph type="dt" sz="half" idx="10"/>
          </p:nvPr>
        </p:nvSpPr>
        <p:spPr/>
        <p:txBody>
          <a:bodyPr/>
          <a:lstStyle>
            <a:lvl1pPr>
              <a:defRPr/>
            </a:lvl1pPr>
          </a:lstStyle>
          <a:p>
            <a:fld id="{F6E5DE64-B7A0-4DA6-A0DE-A26D6DC60E89}" type="datetimeFigureOut">
              <a:rPr lang="zh-CN" altLang="en-US" smtClean="0"/>
              <a:t>2020/7/20</a:t>
            </a:fld>
            <a:endParaRPr lang="zh-CN" altLang="en-US"/>
          </a:p>
        </p:txBody>
      </p:sp>
      <p:sp>
        <p:nvSpPr>
          <p:cNvPr id="6" name="Footer Placeholder 4"/>
          <p:cNvSpPr>
            <a:spLocks noGrp="1"/>
          </p:cNvSpPr>
          <p:nvPr>
            <p:ph type="ftr" sz="quarter" idx="11"/>
          </p:nvPr>
        </p:nvSpPr>
        <p:spPr/>
        <p:txBody>
          <a:bodyPr/>
          <a:lstStyle>
            <a:lvl1pPr>
              <a:defRPr/>
            </a:lvl1pPr>
          </a:lstStyle>
          <a:p>
            <a:endParaRPr lang="zh-CN" altLang="en-US"/>
          </a:p>
        </p:txBody>
      </p:sp>
      <p:sp>
        <p:nvSpPr>
          <p:cNvPr id="7" name="Slide Number Placeholder 5"/>
          <p:cNvSpPr>
            <a:spLocks noGrp="1"/>
          </p:cNvSpPr>
          <p:nvPr>
            <p:ph type="sldNum" sz="quarter" idx="12"/>
          </p:nvPr>
        </p:nvSpPr>
        <p:spPr/>
        <p:txBody>
          <a:bodyPr/>
          <a:lstStyle>
            <a:lvl1pPr>
              <a:defRPr/>
            </a:lvl1pPr>
          </a:lstStyle>
          <a:p>
            <a:fld id="{53F6BB2C-9590-4B57-BD58-1710C11E557A}"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lstStyle>
            <a:lvl1pPr>
              <a:defRPr sz="3200"/>
            </a:lvl1pPr>
          </a:lstStyle>
          <a:p>
            <a:r>
              <a:rPr lang="zh-CN" altLang="en-US"/>
              <a:t>单击此处编辑母版标题样式</a:t>
            </a:r>
            <a:endParaRPr lang="en-US"/>
          </a:p>
        </p:txBody>
      </p:sp>
      <p:sp>
        <p:nvSpPr>
          <p:cNvPr id="3" name="Picture Placeholder 2"/>
          <p:cNvSpPr>
            <a:spLocks noGrp="1" noChangeAspect="1"/>
          </p:cNvSpPr>
          <p:nvPr>
            <p:ph type="pic" idx="1"/>
          </p:nvPr>
        </p:nvSpPr>
        <p:spPr>
          <a:xfrm>
            <a:off x="5183188" y="987427"/>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a:t>单击图标添加图片</a:t>
            </a:r>
            <a:endParaRPr lang="en-US" noProof="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3"/>
          <p:cNvSpPr>
            <a:spLocks noGrp="1"/>
          </p:cNvSpPr>
          <p:nvPr>
            <p:ph type="dt" sz="half" idx="10"/>
          </p:nvPr>
        </p:nvSpPr>
        <p:spPr/>
        <p:txBody>
          <a:bodyPr/>
          <a:lstStyle>
            <a:lvl1pPr>
              <a:defRPr/>
            </a:lvl1pPr>
          </a:lstStyle>
          <a:p>
            <a:fld id="{F6E5DE64-B7A0-4DA6-A0DE-A26D6DC60E89}" type="datetimeFigureOut">
              <a:rPr lang="zh-CN" altLang="en-US" smtClean="0"/>
              <a:t>2020/7/20</a:t>
            </a:fld>
            <a:endParaRPr lang="zh-CN" altLang="en-US"/>
          </a:p>
        </p:txBody>
      </p:sp>
      <p:sp>
        <p:nvSpPr>
          <p:cNvPr id="6" name="Footer Placeholder 4"/>
          <p:cNvSpPr>
            <a:spLocks noGrp="1"/>
          </p:cNvSpPr>
          <p:nvPr>
            <p:ph type="ftr" sz="quarter" idx="11"/>
          </p:nvPr>
        </p:nvSpPr>
        <p:spPr/>
        <p:txBody>
          <a:bodyPr/>
          <a:lstStyle>
            <a:lvl1pPr>
              <a:defRPr/>
            </a:lvl1pPr>
          </a:lstStyle>
          <a:p>
            <a:endParaRPr lang="zh-CN" altLang="en-US"/>
          </a:p>
        </p:txBody>
      </p:sp>
      <p:sp>
        <p:nvSpPr>
          <p:cNvPr id="7" name="Slide Number Placeholder 5"/>
          <p:cNvSpPr>
            <a:spLocks noGrp="1"/>
          </p:cNvSpPr>
          <p:nvPr>
            <p:ph type="sldNum" sz="quarter" idx="12"/>
          </p:nvPr>
        </p:nvSpPr>
        <p:spPr/>
        <p:txBody>
          <a:bodyPr/>
          <a:lstStyle>
            <a:lvl1pPr>
              <a:defRPr/>
            </a:lvl1pPr>
          </a:lstStyle>
          <a:p>
            <a:fld id="{53F6BB2C-9590-4B57-BD58-1710C11E557A}"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矩形 7"/>
          <p:cNvSpPr/>
          <p:nvPr userDrawn="1"/>
        </p:nvSpPr>
        <p:spPr>
          <a:xfrm>
            <a:off x="0" y="0"/>
            <a:ext cx="12192000" cy="6858000"/>
          </a:xfrm>
          <a:prstGeom prst="rect">
            <a:avLst/>
          </a:prstGeom>
          <a:blipFill dpi="0" rotWithShape="1">
            <a:blip r:embed="rId14">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027" name="Text Placeholder 2"/>
          <p:cNvSpPr>
            <a:spLocks noGrp="1"/>
          </p:cNvSpPr>
          <p:nvPr>
            <p:ph type="body" idx="1"/>
          </p:nvPr>
        </p:nvSpPr>
        <p:spPr bwMode="auto">
          <a:xfrm>
            <a:off x="754063" y="1338263"/>
            <a:ext cx="10680700" cy="5018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defTabSz="1219200" eaLnBrk="1" fontAlgn="auto" hangingPunct="1">
              <a:spcBef>
                <a:spcPct val="0"/>
              </a:spcBef>
              <a:spcAft>
                <a:spcPct val="0"/>
              </a:spcAft>
              <a:defRPr sz="1200">
                <a:solidFill>
                  <a:schemeClr val="bg1">
                    <a:lumMod val="65000"/>
                  </a:schemeClr>
                </a:solidFill>
                <a:latin typeface="+mn-lt"/>
                <a:ea typeface="+mn-ea"/>
              </a:defRPr>
            </a:lvl1pPr>
          </a:lstStyle>
          <a:p>
            <a:fld id="{F6E5DE64-B7A0-4DA6-A0DE-A26D6DC60E89}" type="datetimeFigureOut">
              <a:rPr lang="zh-CN" altLang="en-US" smtClean="0"/>
              <a:t>2020/7/20</a:t>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defTabSz="1219200" eaLnBrk="1" fontAlgn="auto" hangingPunct="1">
              <a:spcBef>
                <a:spcPct val="0"/>
              </a:spcBef>
              <a:spcAft>
                <a:spcPct val="0"/>
              </a:spcAft>
              <a:defRPr sz="1200">
                <a:solidFill>
                  <a:schemeClr val="bg1">
                    <a:lumMod val="65000"/>
                  </a:schemeClr>
                </a:solidFill>
                <a:latin typeface="+mn-lt"/>
                <a:ea typeface="+mn-ea"/>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defTabSz="1219200" eaLnBrk="1" fontAlgn="auto" hangingPunct="1">
              <a:spcBef>
                <a:spcPct val="0"/>
              </a:spcBef>
              <a:spcAft>
                <a:spcPct val="0"/>
              </a:spcAft>
              <a:defRPr sz="1200">
                <a:solidFill>
                  <a:schemeClr val="bg1">
                    <a:lumMod val="65000"/>
                  </a:schemeClr>
                </a:solidFill>
                <a:latin typeface="+mn-lt"/>
                <a:ea typeface="+mn-ea"/>
              </a:defRPr>
            </a:lvl1pPr>
          </a:lstStyle>
          <a:p>
            <a:fld id="{53F6BB2C-9590-4B57-BD58-1710C11E557A}" type="slidenum">
              <a:rPr lang="zh-CN" altLang="en-US" smtClean="0"/>
              <a:t>‹#›</a:t>
            </a:fld>
            <a:endParaRPr lang="zh-CN" altLang="en-US"/>
          </a:p>
        </p:txBody>
      </p:sp>
      <p:sp>
        <p:nvSpPr>
          <p:cNvPr id="1031" name="Title Placeholder 1"/>
          <p:cNvSpPr>
            <a:spLocks noGrp="1"/>
          </p:cNvSpPr>
          <p:nvPr>
            <p:ph type="title"/>
          </p:nvPr>
        </p:nvSpPr>
        <p:spPr bwMode="auto">
          <a:xfrm>
            <a:off x="792163" y="368300"/>
            <a:ext cx="10680700" cy="848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xStyles>
    <p:titleStyle>
      <a:lvl1pPr algn="l" rtl="0" eaLnBrk="1" fontAlgn="base" hangingPunct="1">
        <a:lnSpc>
          <a:spcPct val="90000"/>
        </a:lnSpc>
        <a:spcBef>
          <a:spcPct val="0"/>
        </a:spcBef>
        <a:spcAft>
          <a:spcPct val="0"/>
        </a:spcAft>
        <a:defRPr sz="3600" b="1" kern="1200">
          <a:ln>
            <a:solidFill>
              <a:schemeClr val="accent1">
                <a:lumMod val="50000"/>
              </a:schemeClr>
            </a:solidFill>
          </a:ln>
          <a:solidFill>
            <a:srgbClr val="FEFFFF"/>
          </a:solidFill>
          <a:latin typeface="+mj-lt"/>
          <a:ea typeface="+mj-ea"/>
          <a:cs typeface="+mj-cs"/>
        </a:defRPr>
      </a:lvl1pPr>
      <a:lvl2pPr algn="l" rtl="0" eaLnBrk="1" fontAlgn="base" hangingPunct="1">
        <a:lnSpc>
          <a:spcPct val="90000"/>
        </a:lnSpc>
        <a:spcBef>
          <a:spcPct val="0"/>
        </a:spcBef>
        <a:spcAft>
          <a:spcPct val="0"/>
        </a:spcAft>
        <a:defRPr sz="3200">
          <a:solidFill>
            <a:schemeClr val="accent1"/>
          </a:solidFill>
          <a:latin typeface="等线 Light" panose="02010600030101010101" pitchFamily="2" charset="-122"/>
          <a:ea typeface="等线 Light" panose="02010600030101010101" pitchFamily="2" charset="-122"/>
        </a:defRPr>
      </a:lvl2pPr>
      <a:lvl3pPr algn="l" rtl="0" eaLnBrk="1" fontAlgn="base" hangingPunct="1">
        <a:lnSpc>
          <a:spcPct val="90000"/>
        </a:lnSpc>
        <a:spcBef>
          <a:spcPct val="0"/>
        </a:spcBef>
        <a:spcAft>
          <a:spcPct val="0"/>
        </a:spcAft>
        <a:defRPr sz="3200">
          <a:solidFill>
            <a:schemeClr val="accent1"/>
          </a:solidFill>
          <a:latin typeface="等线 Light" panose="02010600030101010101" pitchFamily="2" charset="-122"/>
          <a:ea typeface="等线 Light" panose="02010600030101010101" pitchFamily="2" charset="-122"/>
        </a:defRPr>
      </a:lvl3pPr>
      <a:lvl4pPr algn="l" rtl="0" eaLnBrk="1" fontAlgn="base" hangingPunct="1">
        <a:lnSpc>
          <a:spcPct val="90000"/>
        </a:lnSpc>
        <a:spcBef>
          <a:spcPct val="0"/>
        </a:spcBef>
        <a:spcAft>
          <a:spcPct val="0"/>
        </a:spcAft>
        <a:defRPr sz="3200">
          <a:solidFill>
            <a:schemeClr val="accent1"/>
          </a:solidFill>
          <a:latin typeface="等线 Light" panose="02010600030101010101" pitchFamily="2" charset="-122"/>
          <a:ea typeface="等线 Light" panose="02010600030101010101" pitchFamily="2" charset="-122"/>
        </a:defRPr>
      </a:lvl4pPr>
      <a:lvl5pPr algn="l" rtl="0" eaLnBrk="1" fontAlgn="base" hangingPunct="1">
        <a:lnSpc>
          <a:spcPct val="90000"/>
        </a:lnSpc>
        <a:spcBef>
          <a:spcPct val="0"/>
        </a:spcBef>
        <a:spcAft>
          <a:spcPct val="0"/>
        </a:spcAft>
        <a:defRPr sz="3200">
          <a:solidFill>
            <a:schemeClr val="accent1"/>
          </a:solidFill>
          <a:latin typeface="等线 Light" panose="02010600030101010101" pitchFamily="2" charset="-122"/>
          <a:ea typeface="等线 Light" panose="02010600030101010101" pitchFamily="2" charset="-122"/>
        </a:defRPr>
      </a:lvl5pPr>
      <a:lvl6pPr marL="457200" algn="l" rtl="0" eaLnBrk="1" fontAlgn="base" hangingPunct="1">
        <a:lnSpc>
          <a:spcPct val="90000"/>
        </a:lnSpc>
        <a:spcBef>
          <a:spcPct val="0"/>
        </a:spcBef>
        <a:spcAft>
          <a:spcPct val="0"/>
        </a:spcAft>
        <a:defRPr sz="3200">
          <a:solidFill>
            <a:schemeClr val="tx1"/>
          </a:solidFill>
          <a:latin typeface="Tempus Sans ITC" panose="04020404030D07020202" pitchFamily="82" charset="0"/>
          <a:ea typeface="幼圆" panose="02010509060101010101" pitchFamily="49" charset="-122"/>
        </a:defRPr>
      </a:lvl6pPr>
      <a:lvl7pPr marL="914400" algn="l" rtl="0" eaLnBrk="1" fontAlgn="base" hangingPunct="1">
        <a:lnSpc>
          <a:spcPct val="90000"/>
        </a:lnSpc>
        <a:spcBef>
          <a:spcPct val="0"/>
        </a:spcBef>
        <a:spcAft>
          <a:spcPct val="0"/>
        </a:spcAft>
        <a:defRPr sz="3200">
          <a:solidFill>
            <a:schemeClr val="tx1"/>
          </a:solidFill>
          <a:latin typeface="Tempus Sans ITC" panose="04020404030D07020202" pitchFamily="82" charset="0"/>
          <a:ea typeface="幼圆" panose="02010509060101010101" pitchFamily="49" charset="-122"/>
        </a:defRPr>
      </a:lvl7pPr>
      <a:lvl8pPr marL="1371600" algn="l" rtl="0" eaLnBrk="1" fontAlgn="base" hangingPunct="1">
        <a:lnSpc>
          <a:spcPct val="90000"/>
        </a:lnSpc>
        <a:spcBef>
          <a:spcPct val="0"/>
        </a:spcBef>
        <a:spcAft>
          <a:spcPct val="0"/>
        </a:spcAft>
        <a:defRPr sz="3200">
          <a:solidFill>
            <a:schemeClr val="tx1"/>
          </a:solidFill>
          <a:latin typeface="Tempus Sans ITC" panose="04020404030D07020202" pitchFamily="82" charset="0"/>
          <a:ea typeface="幼圆" panose="02010509060101010101" pitchFamily="49" charset="-122"/>
        </a:defRPr>
      </a:lvl8pPr>
      <a:lvl9pPr marL="1828800" algn="l" rtl="0" eaLnBrk="1" fontAlgn="base" hangingPunct="1">
        <a:lnSpc>
          <a:spcPct val="90000"/>
        </a:lnSpc>
        <a:spcBef>
          <a:spcPct val="0"/>
        </a:spcBef>
        <a:spcAft>
          <a:spcPct val="0"/>
        </a:spcAft>
        <a:defRPr sz="3200">
          <a:solidFill>
            <a:schemeClr val="tx1"/>
          </a:solidFill>
          <a:latin typeface="Tempus Sans ITC" panose="04020404030D07020202" pitchFamily="82" charset="0"/>
          <a:ea typeface="幼圆" panose="02010509060101010101" pitchFamily="49" charset="-122"/>
        </a:defRPr>
      </a:lvl9pPr>
    </p:titleStyle>
    <p:bodyStyle>
      <a:lvl1pPr marL="357505" indent="-357505" algn="l" rtl="0" eaLnBrk="1" fontAlgn="base" hangingPunct="1">
        <a:lnSpc>
          <a:spcPct val="90000"/>
        </a:lnSpc>
        <a:spcBef>
          <a:spcPts val="1800"/>
        </a:spcBef>
        <a:spcAft>
          <a:spcPct val="0"/>
        </a:spcAft>
        <a:buClr>
          <a:schemeClr val="tx1"/>
        </a:buClr>
        <a:buSzPct val="80000"/>
        <a:buFont typeface="Wingdings 2" panose="05020102010507070707" pitchFamily="18" charset="2"/>
        <a:buChar char="ê"/>
        <a:defRPr sz="2400" kern="1200">
          <a:solidFill>
            <a:schemeClr val="tx1"/>
          </a:solidFill>
          <a:latin typeface="+mn-lt"/>
          <a:ea typeface="+mn-ea"/>
          <a:cs typeface="+mn-cs"/>
        </a:defRPr>
      </a:lvl1pPr>
      <a:lvl2pPr marL="357505" indent="-357505" algn="l" rtl="0" eaLnBrk="1" fontAlgn="base" hangingPunct="1">
        <a:lnSpc>
          <a:spcPct val="130000"/>
        </a:lnSpc>
        <a:spcBef>
          <a:spcPct val="0"/>
        </a:spcBef>
        <a:spcAft>
          <a:spcPct val="0"/>
        </a:spcAft>
        <a:buClr>
          <a:schemeClr val="tx1"/>
        </a:buClr>
        <a:buFont typeface="Wingdings 2" panose="05020102010507070707" pitchFamily="18" charset="2"/>
        <a:buChar char="ê"/>
        <a:defRPr sz="160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Arial" panose="020B0604020202020204" pitchFamily="34" charset="0"/>
        <a:buChar char="•"/>
        <a:defRPr sz="2000" kern="1200">
          <a:solidFill>
            <a:srgbClr val="262626"/>
          </a:solidFill>
          <a:latin typeface="+mn-lt"/>
          <a:ea typeface="+mn-ea"/>
          <a:cs typeface="+mn-cs"/>
        </a:defRPr>
      </a:lvl3pPr>
      <a:lvl4pPr marL="1600200" indent="-228600" algn="l" rtl="0" eaLnBrk="1" fontAlgn="base" hangingPunct="1">
        <a:lnSpc>
          <a:spcPct val="90000"/>
        </a:lnSpc>
        <a:spcBef>
          <a:spcPts val="500"/>
        </a:spcBef>
        <a:spcAft>
          <a:spcPct val="0"/>
        </a:spcAft>
        <a:buFont typeface="Arial" panose="020B0604020202020204" pitchFamily="34" charset="0"/>
        <a:buChar char="•"/>
        <a:defRPr kern="1200">
          <a:solidFill>
            <a:srgbClr val="262626"/>
          </a:solidFill>
          <a:latin typeface="+mn-lt"/>
          <a:ea typeface="+mn-ea"/>
          <a:cs typeface="+mn-cs"/>
        </a:defRPr>
      </a:lvl4pPr>
      <a:lvl5pPr marL="2057400" indent="-228600" algn="l" rtl="0" eaLnBrk="1" fontAlgn="base" hangingPunct="1">
        <a:lnSpc>
          <a:spcPct val="90000"/>
        </a:lnSpc>
        <a:spcBef>
          <a:spcPts val="500"/>
        </a:spcBef>
        <a:spcAft>
          <a:spcPct val="0"/>
        </a:spcAft>
        <a:buFont typeface="Arial" panose="020B0604020202020204" pitchFamily="34" charset="0"/>
        <a:buChar char="•"/>
        <a:defRPr kern="1200">
          <a:solidFill>
            <a:srgbClr val="26262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descr="#clear#"/>
          <p:cNvSpPr>
            <a:spLocks noGrp="1"/>
          </p:cNvSpPr>
          <p:nvPr>
            <p:ph type="title"/>
          </p:nvPr>
        </p:nvSpPr>
        <p:spPr/>
        <p:txBody>
          <a:bodyPr/>
          <a:lstStyle/>
          <a:p>
            <a:r>
              <a:rPr lang="zh-CN" altLang="en-US" dirty="0"/>
              <a:t>修造船工程与管理学</a:t>
            </a:r>
          </a:p>
        </p:txBody>
      </p:sp>
      <p:sp>
        <p:nvSpPr>
          <p:cNvPr id="9219" name="文本占位符 2" descr="#clear#"/>
          <p:cNvSpPr>
            <a:spLocks noGrp="1"/>
          </p:cNvSpPr>
          <p:nvPr>
            <p:ph type="body" idx="1"/>
          </p:nvPr>
        </p:nvSpPr>
        <p:spPr/>
        <p:txBody>
          <a:bodyPr/>
          <a:lstStyle/>
          <a:p>
            <a:r>
              <a:rPr lang="zh-CN" altLang="en-US" dirty="0"/>
              <a:t>蔡珂珣  </a:t>
            </a:r>
            <a:r>
              <a:rPr lang="en-US" altLang="zh-CN" dirty="0"/>
              <a:t>2220171011</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descr="#clear#"/>
          <p:cNvSpPr>
            <a:spLocks noGrp="1"/>
          </p:cNvSpPr>
          <p:nvPr>
            <p:ph type="title"/>
          </p:nvPr>
        </p:nvSpPr>
        <p:spPr/>
        <p:txBody>
          <a:bodyPr/>
          <a:lstStyle/>
          <a:p>
            <a:r>
              <a:rPr lang="en-US" altLang="zh-CN" sz="5400" dirty="0">
                <a:latin typeface="+mn-cs"/>
                <a:ea typeface="宋体" panose="02010600030101010101" pitchFamily="2" charset="-122"/>
                <a:cs typeface="+mn-cs"/>
              </a:rPr>
              <a:t>C</a:t>
            </a:r>
            <a:r>
              <a:rPr lang="en-US" altLang="zh-CN" dirty="0"/>
              <a:t>  </a:t>
            </a:r>
            <a:r>
              <a:rPr lang="zh-CN" altLang="en-US" dirty="0"/>
              <a:t>修造船安全管理</a:t>
            </a:r>
          </a:p>
        </p:txBody>
      </p:sp>
    </p:spTree>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标题 3" descr="#clear#"/>
          <p:cNvSpPr>
            <a:spLocks noGrp="1"/>
          </p:cNvSpPr>
          <p:nvPr>
            <p:ph type="title"/>
          </p:nvPr>
        </p:nvSpPr>
        <p:spPr/>
        <p:txBody>
          <a:bodyPr/>
          <a:lstStyle/>
          <a:p>
            <a:r>
              <a:rPr lang="zh-CN" altLang="en-US" dirty="0"/>
              <a:t>修造船安全管理</a:t>
            </a:r>
          </a:p>
        </p:txBody>
      </p:sp>
      <p:sp>
        <p:nvSpPr>
          <p:cNvPr id="23" name="矩形 22" descr="#clear#"/>
          <p:cNvSpPr/>
          <p:nvPr/>
        </p:nvSpPr>
        <p:spPr>
          <a:xfrm>
            <a:off x="4287520" y="1822450"/>
            <a:ext cx="6617335" cy="41319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indent="0">
              <a:lnSpc>
                <a:spcPct val="150000"/>
              </a:lnSpc>
              <a:buFont typeface="+mj-lt"/>
              <a:buNone/>
            </a:pPr>
            <a:endParaRPr lang="zh-CN" altLang="zh-CN" sz="1800">
              <a:solidFill>
                <a:schemeClr val="tx1"/>
              </a:solidFill>
              <a:latin typeface="幼圆" panose="02010509060101010101" pitchFamily="49" charset="-122"/>
              <a:ea typeface="幼圆" panose="02010509060101010101" pitchFamily="49" charset="-122"/>
            </a:endParaRPr>
          </a:p>
        </p:txBody>
      </p:sp>
      <p:grpSp>
        <p:nvGrpSpPr>
          <p:cNvPr id="2" name="组合 1">
            <a:extLst>
              <a:ext uri="{FF2B5EF4-FFF2-40B4-BE49-F238E27FC236}">
                <a16:creationId xmlns:a16="http://schemas.microsoft.com/office/drawing/2014/main" id="{A70A5253-06AE-4559-BC0A-C4E34F847BEF}"/>
              </a:ext>
            </a:extLst>
          </p:cNvPr>
          <p:cNvGrpSpPr/>
          <p:nvPr/>
        </p:nvGrpSpPr>
        <p:grpSpPr>
          <a:xfrm>
            <a:off x="1317625" y="2364656"/>
            <a:ext cx="10074365" cy="3046988"/>
            <a:chOff x="1317625" y="2364656"/>
            <a:chExt cx="10074365" cy="3046988"/>
          </a:xfrm>
        </p:grpSpPr>
        <p:sp>
          <p:nvSpPr>
            <p:cNvPr id="24" name="KSO_Shape"/>
            <p:cNvSpPr/>
            <p:nvPr/>
          </p:nvSpPr>
          <p:spPr bwMode="auto">
            <a:xfrm flipH="1" flipV="1">
              <a:off x="3549714" y="2845543"/>
              <a:ext cx="528346" cy="2085214"/>
            </a:xfrm>
            <a:custGeom>
              <a:avLst/>
              <a:gdLst>
                <a:gd name="T0" fmla="*/ 2147483646 w 41"/>
                <a:gd name="T1" fmla="*/ 2147483646 h 281"/>
                <a:gd name="T2" fmla="*/ 2147483646 w 41"/>
                <a:gd name="T3" fmla="*/ 2147483646 h 281"/>
                <a:gd name="T4" fmla="*/ 0 w 41"/>
                <a:gd name="T5" fmla="*/ 0 h 281"/>
                <a:gd name="T6" fmla="*/ 2147483646 w 41"/>
                <a:gd name="T7" fmla="*/ 2147483646 h 281"/>
                <a:gd name="T8" fmla="*/ 2147483646 w 41"/>
                <a:gd name="T9" fmla="*/ 2147483646 h 281"/>
                <a:gd name="T10" fmla="*/ 2147483646 w 41"/>
                <a:gd name="T11" fmla="*/ 2147483646 h 281"/>
                <a:gd name="T12" fmla="*/ 2147483646 w 41"/>
                <a:gd name="T13" fmla="*/ 2147483646 h 281"/>
                <a:gd name="T14" fmla="*/ 2147483646 w 41"/>
                <a:gd name="T15" fmla="*/ 2147483646 h 281"/>
                <a:gd name="T16" fmla="*/ 2147483646 w 41"/>
                <a:gd name="T17" fmla="*/ 2147483646 h 281"/>
                <a:gd name="T18" fmla="*/ 2147483646 w 41"/>
                <a:gd name="T19" fmla="*/ 2147483646 h 281"/>
                <a:gd name="T20" fmla="*/ 2147483646 w 41"/>
                <a:gd name="T21" fmla="*/ 2147483646 h 281"/>
                <a:gd name="T22" fmla="*/ 2147483646 w 41"/>
                <a:gd name="T23" fmla="*/ 2147483646 h 281"/>
                <a:gd name="T24" fmla="*/ 2147483646 w 41"/>
                <a:gd name="T25" fmla="*/ 2147483646 h 281"/>
                <a:gd name="T26" fmla="*/ 0 w 41"/>
                <a:gd name="T27" fmla="*/ 2147483646 h 281"/>
                <a:gd name="T28" fmla="*/ 2147483646 w 41"/>
                <a:gd name="T29" fmla="*/ 2147483646 h 281"/>
                <a:gd name="T30" fmla="*/ 2147483646 w 41"/>
                <a:gd name="T31" fmla="*/ 2147483646 h 281"/>
                <a:gd name="T32" fmla="*/ 2147483646 w 41"/>
                <a:gd name="T33" fmla="*/ 2147483646 h 281"/>
                <a:gd name="T34" fmla="*/ 2147483646 w 41"/>
                <a:gd name="T35" fmla="*/ 2147483646 h 281"/>
                <a:gd name="T36" fmla="*/ 2147483646 w 41"/>
                <a:gd name="T37" fmla="*/ 2147483646 h 281"/>
                <a:gd name="T38" fmla="*/ 2147483646 w 41"/>
                <a:gd name="T39" fmla="*/ 2147483646 h 281"/>
                <a:gd name="T40" fmla="*/ 2147483646 w 41"/>
                <a:gd name="T41" fmla="*/ 2147483646 h 281"/>
                <a:gd name="T42" fmla="*/ 2147483646 w 41"/>
                <a:gd name="T43" fmla="*/ 2147483646 h 28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1" h="281">
                  <a:moveTo>
                    <a:pt x="15" y="41"/>
                  </a:moveTo>
                  <a:cubicBezTo>
                    <a:pt x="15" y="29"/>
                    <a:pt x="13" y="19"/>
                    <a:pt x="11" y="13"/>
                  </a:cubicBezTo>
                  <a:cubicBezTo>
                    <a:pt x="9" y="7"/>
                    <a:pt x="5" y="2"/>
                    <a:pt x="0" y="0"/>
                  </a:cubicBezTo>
                  <a:cubicBezTo>
                    <a:pt x="10" y="0"/>
                    <a:pt x="17" y="3"/>
                    <a:pt x="21" y="9"/>
                  </a:cubicBezTo>
                  <a:cubicBezTo>
                    <a:pt x="25" y="14"/>
                    <a:pt x="27" y="27"/>
                    <a:pt x="27" y="45"/>
                  </a:cubicBezTo>
                  <a:cubicBezTo>
                    <a:pt x="27" y="103"/>
                    <a:pt x="27" y="103"/>
                    <a:pt x="27" y="103"/>
                  </a:cubicBezTo>
                  <a:cubicBezTo>
                    <a:pt x="27" y="114"/>
                    <a:pt x="28" y="122"/>
                    <a:pt x="30" y="128"/>
                  </a:cubicBezTo>
                  <a:cubicBezTo>
                    <a:pt x="32" y="134"/>
                    <a:pt x="35" y="138"/>
                    <a:pt x="41" y="141"/>
                  </a:cubicBezTo>
                  <a:cubicBezTo>
                    <a:pt x="35" y="143"/>
                    <a:pt x="31" y="147"/>
                    <a:pt x="30" y="153"/>
                  </a:cubicBezTo>
                  <a:cubicBezTo>
                    <a:pt x="28" y="158"/>
                    <a:pt x="27" y="167"/>
                    <a:pt x="27" y="179"/>
                  </a:cubicBezTo>
                  <a:cubicBezTo>
                    <a:pt x="27" y="232"/>
                    <a:pt x="27" y="232"/>
                    <a:pt x="27" y="232"/>
                  </a:cubicBezTo>
                  <a:cubicBezTo>
                    <a:pt x="27" y="245"/>
                    <a:pt x="26" y="255"/>
                    <a:pt x="25" y="262"/>
                  </a:cubicBezTo>
                  <a:cubicBezTo>
                    <a:pt x="23" y="269"/>
                    <a:pt x="20" y="274"/>
                    <a:pt x="16" y="277"/>
                  </a:cubicBezTo>
                  <a:cubicBezTo>
                    <a:pt x="12" y="279"/>
                    <a:pt x="7" y="281"/>
                    <a:pt x="0" y="281"/>
                  </a:cubicBezTo>
                  <a:cubicBezTo>
                    <a:pt x="5" y="279"/>
                    <a:pt x="9" y="274"/>
                    <a:pt x="11" y="268"/>
                  </a:cubicBezTo>
                  <a:cubicBezTo>
                    <a:pt x="13" y="261"/>
                    <a:pt x="15" y="252"/>
                    <a:pt x="15" y="240"/>
                  </a:cubicBezTo>
                  <a:cubicBezTo>
                    <a:pt x="15" y="186"/>
                    <a:pt x="15" y="186"/>
                    <a:pt x="15" y="186"/>
                  </a:cubicBezTo>
                  <a:cubicBezTo>
                    <a:pt x="15" y="172"/>
                    <a:pt x="15" y="162"/>
                    <a:pt x="17" y="155"/>
                  </a:cubicBezTo>
                  <a:cubicBezTo>
                    <a:pt x="19" y="148"/>
                    <a:pt x="23" y="144"/>
                    <a:pt x="29" y="141"/>
                  </a:cubicBezTo>
                  <a:cubicBezTo>
                    <a:pt x="23" y="138"/>
                    <a:pt x="19" y="133"/>
                    <a:pt x="17" y="127"/>
                  </a:cubicBezTo>
                  <a:cubicBezTo>
                    <a:pt x="15" y="121"/>
                    <a:pt x="15" y="111"/>
                    <a:pt x="15" y="98"/>
                  </a:cubicBezTo>
                  <a:lnTo>
                    <a:pt x="15" y="41"/>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25" name="椭圆 24" descr="#clear#"/>
            <p:cNvSpPr/>
            <p:nvPr/>
          </p:nvSpPr>
          <p:spPr>
            <a:xfrm>
              <a:off x="1317625" y="2929255"/>
              <a:ext cx="1898015" cy="1818005"/>
            </a:xfrm>
            <a:prstGeom prst="ellipse">
              <a:avLst/>
            </a:prstGeom>
            <a:solidFill>
              <a:schemeClr val="accent1"/>
            </a:solidFill>
            <a:ln w="5715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30000"/>
                </a:lnSpc>
              </a:pPr>
              <a:r>
                <a:rPr lang="zh-CN" altLang="en-US" kern="0">
                  <a:solidFill>
                    <a:schemeClr val="bg1"/>
                  </a:solidFill>
                  <a:latin typeface="微软雅黑" panose="020B0503020204020204" pitchFamily="34" charset="-122"/>
                  <a:ea typeface="微软雅黑" panose="020B0503020204020204" pitchFamily="34" charset="-122"/>
                </a:rPr>
                <a:t>安全管理意义</a:t>
              </a:r>
            </a:p>
          </p:txBody>
        </p:sp>
        <p:sp>
          <p:nvSpPr>
            <p:cNvPr id="100" name="文本框 99"/>
            <p:cNvSpPr txBox="1"/>
            <p:nvPr/>
          </p:nvSpPr>
          <p:spPr>
            <a:xfrm>
              <a:off x="4078060" y="2364656"/>
              <a:ext cx="7313930" cy="3046988"/>
            </a:xfrm>
            <a:prstGeom prst="rect">
              <a:avLst/>
            </a:prstGeom>
            <a:noFill/>
            <a:ln w="9525">
              <a:noFill/>
            </a:ln>
          </p:spPr>
          <p:txBody>
            <a:bodyPr wrap="square">
              <a:spAutoFit/>
            </a:bodyPr>
            <a:lstStyle/>
            <a:p>
              <a:pPr marL="0" indent="0" algn="just"/>
              <a:r>
                <a:rPr lang="zh-CN" b="0" dirty="0">
                  <a:latin typeface="Times New Roman" panose="02020603050405020304" pitchFamily="18" charset="0"/>
                  <a:ea typeface="宋体" panose="02010600030101010101" pitchFamily="2" charset="-122"/>
                </a:rPr>
                <a:t>修造船企业必须进行科学有效的安全管理才能确保生产作业有序进行。修造船安全管理主要分为安全检查、安全教育、安全生产责任制、安全目标管理四个方面。系统安全工程是把系统工程的理论和方法应用于安全工程，处理工业安全问题;修造船安全技术分为两大类:在事故发生前预防事故的安全技术;事故发生后，避免和减少损失的安全技术。修造船安全管理应以预防为主，防患未然，避免事故发生。</a:t>
              </a:r>
            </a:p>
          </p:txBody>
        </p:sp>
      </p:grpSp>
    </p:spTree>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标题 3" descr="#clear#"/>
          <p:cNvSpPr>
            <a:spLocks noGrp="1"/>
          </p:cNvSpPr>
          <p:nvPr>
            <p:ph type="title"/>
          </p:nvPr>
        </p:nvSpPr>
        <p:spPr/>
        <p:txBody>
          <a:bodyPr/>
          <a:lstStyle/>
          <a:p>
            <a:pPr eaLnBrk="1" hangingPunct="1"/>
            <a:r>
              <a:rPr lang="zh-CN" altLang="en-US"/>
              <a:t>修造船安全管理内容</a:t>
            </a:r>
          </a:p>
        </p:txBody>
      </p:sp>
      <p:grpSp>
        <p:nvGrpSpPr>
          <p:cNvPr id="3" name="组合 2">
            <a:extLst>
              <a:ext uri="{FF2B5EF4-FFF2-40B4-BE49-F238E27FC236}">
                <a16:creationId xmlns:a16="http://schemas.microsoft.com/office/drawing/2014/main" id="{DA5811C5-2D48-4F44-896B-A1560DB483CA}"/>
              </a:ext>
            </a:extLst>
          </p:cNvPr>
          <p:cNvGrpSpPr/>
          <p:nvPr/>
        </p:nvGrpSpPr>
        <p:grpSpPr>
          <a:xfrm>
            <a:off x="496569" y="1800611"/>
            <a:ext cx="2611756" cy="4982459"/>
            <a:chOff x="496569" y="1800611"/>
            <a:chExt cx="2611756" cy="4982459"/>
          </a:xfrm>
        </p:grpSpPr>
        <p:sp>
          <p:nvSpPr>
            <p:cNvPr id="11" name="椭圆 10"/>
            <p:cNvSpPr/>
            <p:nvPr/>
          </p:nvSpPr>
          <p:spPr>
            <a:xfrm>
              <a:off x="858182" y="2188851"/>
              <a:ext cx="1983235" cy="1983234"/>
            </a:xfrm>
            <a:prstGeom prst="ellipse">
              <a:avLst/>
            </a:prstGeom>
            <a:solidFill>
              <a:sysClr val="window" lastClr="FFFFFF"/>
            </a:solidFill>
            <a:ln w="25400" cap="flat" cmpd="sng" algn="ctr">
              <a:solidFill>
                <a:schemeClr val="accent1">
                  <a:lumMod val="20000"/>
                  <a:lumOff val="80000"/>
                </a:schemeClr>
              </a:solid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defRPr/>
              </a:pPr>
              <a:endParaRPr lang="en-US" kern="0">
                <a:solidFill>
                  <a:sysClr val="window" lastClr="FFFFFF"/>
                </a:solidFill>
                <a:latin typeface="Calibri" panose="020F0502020204030204"/>
              </a:endParaRPr>
            </a:p>
          </p:txBody>
        </p:sp>
        <p:sp>
          <p:nvSpPr>
            <p:cNvPr id="13" name="椭圆 12" descr="#clear#"/>
            <p:cNvSpPr/>
            <p:nvPr/>
          </p:nvSpPr>
          <p:spPr>
            <a:xfrm>
              <a:off x="990398" y="2321069"/>
              <a:ext cx="1718803" cy="1718803"/>
            </a:xfrm>
            <a:prstGeom prst="ellipse">
              <a:avLst/>
            </a:prstGeom>
            <a:solidFill>
              <a:schemeClr val="accent1"/>
            </a:solidFill>
            <a:ln w="5715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30000"/>
                </a:lnSpc>
              </a:pPr>
              <a:r>
                <a:rPr lang="zh-CN" altLang="en-US" kern="0" dirty="0">
                  <a:solidFill>
                    <a:schemeClr val="bg1"/>
                  </a:solidFill>
                  <a:latin typeface="微软雅黑" panose="020B0503020204020204" pitchFamily="34" charset="-122"/>
                  <a:ea typeface="微软雅黑" panose="020B0503020204020204" pitchFamily="34" charset="-122"/>
                </a:rPr>
                <a:t>安全目标管理</a:t>
              </a:r>
            </a:p>
          </p:txBody>
        </p:sp>
        <p:sp>
          <p:nvSpPr>
            <p:cNvPr id="14" name="椭圆 13" descr="#clear#"/>
            <p:cNvSpPr/>
            <p:nvPr/>
          </p:nvSpPr>
          <p:spPr>
            <a:xfrm>
              <a:off x="1624740" y="1800611"/>
              <a:ext cx="450118" cy="450118"/>
            </a:xfrm>
            <a:prstGeom prst="ellipse">
              <a:avLst/>
            </a:prstGeom>
            <a:solidFill>
              <a:schemeClr val="accent1"/>
            </a:solidFill>
            <a:ln w="28575" cap="flat" cmpd="sng" algn="ctr">
              <a:noFill/>
              <a:prstDash val="solid"/>
            </a:ln>
            <a:effectLst/>
          </p:spPr>
          <p:txBody>
            <a:bodyPr rot="0" spcFirstLastPara="0" vertOverflow="overflow" horzOverflow="overflow" vert="horz" wrap="square" lIns="0" tIns="0" rIns="0" bIns="0" numCol="1" spcCol="0" rtlCol="0" fromWordArt="0" anchor="ctr" anchorCtr="0" forceAA="0" compatLnSpc="1">
              <a:noAutofit/>
            </a:bodyPr>
            <a:lstStyle/>
            <a:p>
              <a:pPr algn="ctr">
                <a:defRPr/>
              </a:pPr>
              <a:r>
                <a:rPr lang="en-US" kern="0">
                  <a:solidFill>
                    <a:sysClr val="window" lastClr="FFFFFF"/>
                  </a:solidFill>
                  <a:latin typeface="Lao UI" panose="020B0502040204020203" pitchFamily="34" charset="0"/>
                  <a:cs typeface="Lao UI" panose="020B0502040204020203" pitchFamily="34" charset="0"/>
                </a:rPr>
                <a:t>1</a:t>
              </a:r>
            </a:p>
          </p:txBody>
        </p:sp>
        <p:sp>
          <p:nvSpPr>
            <p:cNvPr id="15" name="矩形 14" descr="#clear#"/>
            <p:cNvSpPr/>
            <p:nvPr/>
          </p:nvSpPr>
          <p:spPr>
            <a:xfrm>
              <a:off x="496569" y="4343400"/>
              <a:ext cx="2611756" cy="24396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gn="ctr"/>
              <a:r>
                <a:rPr lang="zh-CN" altLang="en-US" sz="1800" dirty="0">
                  <a:solidFill>
                    <a:schemeClr val="tx1"/>
                  </a:solidFill>
                  <a:latin typeface="幼圆" panose="02010509060101010101" pitchFamily="49" charset="-122"/>
                  <a:ea typeface="幼圆" panose="02010509060101010101" pitchFamily="49" charset="-122"/>
                </a:rPr>
                <a:t>选定安全生产目标体系，确定安全目标值，安全生产目标的计划、分解与下达，安全目标的考核和奖惩兑现</a:t>
              </a:r>
            </a:p>
          </p:txBody>
        </p:sp>
      </p:grpSp>
      <p:grpSp>
        <p:nvGrpSpPr>
          <p:cNvPr id="4" name="组合 3">
            <a:extLst>
              <a:ext uri="{FF2B5EF4-FFF2-40B4-BE49-F238E27FC236}">
                <a16:creationId xmlns:a16="http://schemas.microsoft.com/office/drawing/2014/main" id="{0805849A-5554-4BFB-9117-F4A4E60D3383}"/>
              </a:ext>
            </a:extLst>
          </p:cNvPr>
          <p:cNvGrpSpPr/>
          <p:nvPr/>
        </p:nvGrpSpPr>
        <p:grpSpPr>
          <a:xfrm>
            <a:off x="3183889" y="1800611"/>
            <a:ext cx="2743198" cy="4486524"/>
            <a:chOff x="3183889" y="1800611"/>
            <a:chExt cx="2743198" cy="4486524"/>
          </a:xfrm>
        </p:grpSpPr>
        <p:sp>
          <p:nvSpPr>
            <p:cNvPr id="23" name="椭圆 22"/>
            <p:cNvSpPr/>
            <p:nvPr/>
          </p:nvSpPr>
          <p:spPr>
            <a:xfrm>
              <a:off x="3542933" y="2188851"/>
              <a:ext cx="1983235" cy="1983234"/>
            </a:xfrm>
            <a:prstGeom prst="ellipse">
              <a:avLst/>
            </a:prstGeom>
            <a:solidFill>
              <a:sysClr val="window" lastClr="FFFFFF"/>
            </a:solidFill>
            <a:ln w="25400" cap="flat" cmpd="sng" algn="ctr">
              <a:solidFill>
                <a:schemeClr val="accent1">
                  <a:lumMod val="20000"/>
                  <a:lumOff val="80000"/>
                </a:schemeClr>
              </a:solid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defRPr/>
              </a:pPr>
              <a:endParaRPr lang="en-US" kern="0">
                <a:solidFill>
                  <a:sysClr val="window" lastClr="FFFFFF"/>
                </a:solidFill>
                <a:latin typeface="Calibri" panose="020F0502020204030204"/>
              </a:endParaRPr>
            </a:p>
          </p:txBody>
        </p:sp>
        <p:sp>
          <p:nvSpPr>
            <p:cNvPr id="24" name="椭圆 23" descr="#clear#"/>
            <p:cNvSpPr/>
            <p:nvPr/>
          </p:nvSpPr>
          <p:spPr>
            <a:xfrm>
              <a:off x="3675149" y="2321069"/>
              <a:ext cx="1718803" cy="1718803"/>
            </a:xfrm>
            <a:prstGeom prst="ellipse">
              <a:avLst/>
            </a:prstGeom>
            <a:solidFill>
              <a:schemeClr val="accent1"/>
            </a:solidFill>
            <a:ln w="5715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30000"/>
                </a:lnSpc>
              </a:pPr>
              <a:r>
                <a:rPr lang="zh-CN" altLang="en-US" kern="0">
                  <a:solidFill>
                    <a:schemeClr val="bg1"/>
                  </a:solidFill>
                  <a:latin typeface="微软雅黑" panose="020B0503020204020204" pitchFamily="34" charset="-122"/>
                  <a:ea typeface="微软雅黑" panose="020B0503020204020204" pitchFamily="34" charset="-122"/>
                </a:rPr>
                <a:t>安全生产责任制</a:t>
              </a:r>
            </a:p>
          </p:txBody>
        </p:sp>
        <p:sp>
          <p:nvSpPr>
            <p:cNvPr id="25" name="椭圆 24" descr="#clear#"/>
            <p:cNvSpPr/>
            <p:nvPr/>
          </p:nvSpPr>
          <p:spPr>
            <a:xfrm>
              <a:off x="4309491" y="1800611"/>
              <a:ext cx="450118" cy="450118"/>
            </a:xfrm>
            <a:prstGeom prst="ellipse">
              <a:avLst/>
            </a:prstGeom>
            <a:solidFill>
              <a:schemeClr val="accent1"/>
            </a:solidFill>
            <a:ln w="28575" cap="flat" cmpd="sng" algn="ctr">
              <a:noFill/>
              <a:prstDash val="solid"/>
            </a:ln>
            <a:effectLst/>
          </p:spPr>
          <p:txBody>
            <a:bodyPr rot="0" spcFirstLastPara="0" vertOverflow="overflow" horzOverflow="overflow" vert="horz" wrap="square" lIns="0" tIns="0" rIns="0" bIns="0" numCol="1" spcCol="0" rtlCol="0" fromWordArt="0" anchor="ctr" anchorCtr="0" forceAA="0" compatLnSpc="1">
              <a:noAutofit/>
            </a:bodyPr>
            <a:lstStyle/>
            <a:p>
              <a:pPr algn="ctr">
                <a:defRPr/>
              </a:pPr>
              <a:r>
                <a:rPr lang="en-US" kern="0">
                  <a:solidFill>
                    <a:sysClr val="window" lastClr="FFFFFF"/>
                  </a:solidFill>
                  <a:latin typeface="Lao UI" panose="020B0502040204020203" pitchFamily="34" charset="0"/>
                  <a:cs typeface="Lao UI" panose="020B0502040204020203" pitchFamily="34" charset="0"/>
                </a:rPr>
                <a:t>2</a:t>
              </a:r>
            </a:p>
          </p:txBody>
        </p:sp>
        <p:sp>
          <p:nvSpPr>
            <p:cNvPr id="26" name="矩形 25" descr="#clear#"/>
            <p:cNvSpPr/>
            <p:nvPr/>
          </p:nvSpPr>
          <p:spPr>
            <a:xfrm>
              <a:off x="3183889" y="4304030"/>
              <a:ext cx="2743198" cy="198310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gn="ctr"/>
              <a:r>
                <a:rPr lang="zh-CN" altLang="en-US" sz="1800" dirty="0">
                  <a:solidFill>
                    <a:schemeClr val="tx1"/>
                  </a:solidFill>
                  <a:latin typeface="幼圆" panose="02010509060101010101" pitchFamily="49" charset="-122"/>
                  <a:ea typeface="幼圆" panose="02010509060101010101" pitchFamily="49" charset="-122"/>
                </a:rPr>
                <a:t>各级领导、各职能部门、工程技术人员岗位操作工人按各自的职责，在其分管的范围内，认真贯彻执行安全生产方针、政策、法规和标准</a:t>
              </a:r>
            </a:p>
          </p:txBody>
        </p:sp>
      </p:grpSp>
      <p:grpSp>
        <p:nvGrpSpPr>
          <p:cNvPr id="5" name="组合 4">
            <a:extLst>
              <a:ext uri="{FF2B5EF4-FFF2-40B4-BE49-F238E27FC236}">
                <a16:creationId xmlns:a16="http://schemas.microsoft.com/office/drawing/2014/main" id="{F146D6B1-9F48-4A06-B57B-5C55DCBF265E}"/>
              </a:ext>
            </a:extLst>
          </p:cNvPr>
          <p:cNvGrpSpPr/>
          <p:nvPr/>
        </p:nvGrpSpPr>
        <p:grpSpPr>
          <a:xfrm>
            <a:off x="6125846" y="1800611"/>
            <a:ext cx="2743199" cy="4546214"/>
            <a:chOff x="6125846" y="1800611"/>
            <a:chExt cx="2743199" cy="4546214"/>
          </a:xfrm>
        </p:grpSpPr>
        <p:sp>
          <p:nvSpPr>
            <p:cNvPr id="27" name="椭圆 26"/>
            <p:cNvSpPr/>
            <p:nvPr/>
          </p:nvSpPr>
          <p:spPr>
            <a:xfrm>
              <a:off x="6470889" y="2188851"/>
              <a:ext cx="1983235" cy="1983234"/>
            </a:xfrm>
            <a:prstGeom prst="ellipse">
              <a:avLst/>
            </a:prstGeom>
            <a:solidFill>
              <a:sysClr val="window" lastClr="FFFFFF"/>
            </a:solidFill>
            <a:ln w="25400" cap="flat" cmpd="sng" algn="ctr">
              <a:solidFill>
                <a:schemeClr val="accent1">
                  <a:lumMod val="20000"/>
                  <a:lumOff val="80000"/>
                </a:schemeClr>
              </a:solid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defRPr/>
              </a:pPr>
              <a:endParaRPr lang="en-US" kern="0">
                <a:solidFill>
                  <a:sysClr val="window" lastClr="FFFFFF"/>
                </a:solidFill>
                <a:latin typeface="Calibri" panose="020F0502020204030204"/>
              </a:endParaRPr>
            </a:p>
          </p:txBody>
        </p:sp>
        <p:sp>
          <p:nvSpPr>
            <p:cNvPr id="28" name="椭圆 27" descr="#clear#"/>
            <p:cNvSpPr/>
            <p:nvPr/>
          </p:nvSpPr>
          <p:spPr>
            <a:xfrm>
              <a:off x="6603105" y="2321069"/>
              <a:ext cx="1718803" cy="1718803"/>
            </a:xfrm>
            <a:prstGeom prst="ellipse">
              <a:avLst/>
            </a:prstGeom>
            <a:solidFill>
              <a:schemeClr val="accent1"/>
            </a:solidFill>
            <a:ln w="5715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30000"/>
                </a:lnSpc>
              </a:pPr>
              <a:r>
                <a:rPr lang="zh-CN" altLang="en-US" kern="0">
                  <a:solidFill>
                    <a:schemeClr val="bg1"/>
                  </a:solidFill>
                  <a:latin typeface="微软雅黑" panose="020B0503020204020204" pitchFamily="34" charset="-122"/>
                  <a:ea typeface="微软雅黑" panose="020B0503020204020204" pitchFamily="34" charset="-122"/>
                </a:rPr>
                <a:t>安全教育</a:t>
              </a:r>
            </a:p>
          </p:txBody>
        </p:sp>
        <p:sp>
          <p:nvSpPr>
            <p:cNvPr id="29" name="椭圆 28" descr="#clear#"/>
            <p:cNvSpPr/>
            <p:nvPr/>
          </p:nvSpPr>
          <p:spPr>
            <a:xfrm>
              <a:off x="7237447" y="1800611"/>
              <a:ext cx="450118" cy="450118"/>
            </a:xfrm>
            <a:prstGeom prst="ellipse">
              <a:avLst/>
            </a:prstGeom>
            <a:solidFill>
              <a:schemeClr val="accent1"/>
            </a:solidFill>
            <a:ln w="28575" cap="flat" cmpd="sng" algn="ctr">
              <a:noFill/>
              <a:prstDash val="solid"/>
            </a:ln>
            <a:effectLst/>
          </p:spPr>
          <p:txBody>
            <a:bodyPr rot="0" spcFirstLastPara="0" vertOverflow="overflow" horzOverflow="overflow" vert="horz" wrap="square" lIns="0" tIns="0" rIns="0" bIns="0" numCol="1" spcCol="0" rtlCol="0" fromWordArt="0" anchor="ctr" anchorCtr="0" forceAA="0" compatLnSpc="1">
              <a:noAutofit/>
            </a:bodyPr>
            <a:lstStyle/>
            <a:p>
              <a:pPr algn="ctr">
                <a:defRPr/>
              </a:pPr>
              <a:r>
                <a:rPr lang="en-US" kern="0">
                  <a:solidFill>
                    <a:sysClr val="window" lastClr="FFFFFF"/>
                  </a:solidFill>
                  <a:latin typeface="Lao UI" panose="020B0502040204020203" pitchFamily="34" charset="0"/>
                  <a:cs typeface="Lao UI" panose="020B0502040204020203" pitchFamily="34" charset="0"/>
                </a:rPr>
                <a:t>3</a:t>
              </a:r>
            </a:p>
          </p:txBody>
        </p:sp>
        <p:sp>
          <p:nvSpPr>
            <p:cNvPr id="30" name="矩形 29" descr="#clear#"/>
            <p:cNvSpPr/>
            <p:nvPr/>
          </p:nvSpPr>
          <p:spPr>
            <a:xfrm>
              <a:off x="6125846" y="4363720"/>
              <a:ext cx="2743199" cy="198310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gn="ctr"/>
              <a:r>
                <a:rPr lang="zh-CN" altLang="en-US" sz="1800" dirty="0">
                  <a:solidFill>
                    <a:schemeClr val="tx1"/>
                  </a:solidFill>
                  <a:latin typeface="幼圆" panose="02010509060101010101" pitchFamily="49" charset="-122"/>
                  <a:ea typeface="幼圆" panose="02010509060101010101" pitchFamily="49" charset="-122"/>
                </a:rPr>
                <a:t>安全生产思想教育,安全技术知识教育，安全生产规章制度教育,劳动纪律教育和安全生产经验教训教育等方面的内容</a:t>
              </a:r>
            </a:p>
          </p:txBody>
        </p:sp>
      </p:grpSp>
      <p:grpSp>
        <p:nvGrpSpPr>
          <p:cNvPr id="7" name="组合 6">
            <a:extLst>
              <a:ext uri="{FF2B5EF4-FFF2-40B4-BE49-F238E27FC236}">
                <a16:creationId xmlns:a16="http://schemas.microsoft.com/office/drawing/2014/main" id="{FB8ABB35-FB22-4CE2-A9B4-A60EFDDC72C1}"/>
              </a:ext>
            </a:extLst>
          </p:cNvPr>
          <p:cNvGrpSpPr/>
          <p:nvPr/>
        </p:nvGrpSpPr>
        <p:grpSpPr>
          <a:xfrm>
            <a:off x="9001717" y="1730761"/>
            <a:ext cx="3044190" cy="4595744"/>
            <a:chOff x="9001717" y="1730761"/>
            <a:chExt cx="3044190" cy="4595744"/>
          </a:xfrm>
        </p:grpSpPr>
        <p:sp>
          <p:nvSpPr>
            <p:cNvPr id="31" name="椭圆 30"/>
            <p:cNvSpPr/>
            <p:nvPr/>
          </p:nvSpPr>
          <p:spPr>
            <a:xfrm>
              <a:off x="9532195" y="2119001"/>
              <a:ext cx="1983235" cy="1983234"/>
            </a:xfrm>
            <a:prstGeom prst="ellipse">
              <a:avLst/>
            </a:prstGeom>
            <a:solidFill>
              <a:sysClr val="window" lastClr="FFFFFF"/>
            </a:solidFill>
            <a:ln w="25400" cap="flat" cmpd="sng" algn="ctr">
              <a:solidFill>
                <a:schemeClr val="accent1">
                  <a:lumMod val="20000"/>
                  <a:lumOff val="80000"/>
                </a:schemeClr>
              </a:solid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defRPr/>
              </a:pPr>
              <a:endParaRPr lang="en-US" kern="0">
                <a:solidFill>
                  <a:sysClr val="window" lastClr="FFFFFF"/>
                </a:solidFill>
                <a:latin typeface="Calibri" panose="020F0502020204030204"/>
              </a:endParaRPr>
            </a:p>
          </p:txBody>
        </p:sp>
        <p:sp>
          <p:nvSpPr>
            <p:cNvPr id="32" name="椭圆 31" descr="#clear#"/>
            <p:cNvSpPr/>
            <p:nvPr/>
          </p:nvSpPr>
          <p:spPr>
            <a:xfrm>
              <a:off x="9664411" y="2251219"/>
              <a:ext cx="1718803" cy="1718803"/>
            </a:xfrm>
            <a:prstGeom prst="ellipse">
              <a:avLst/>
            </a:prstGeom>
            <a:solidFill>
              <a:schemeClr val="accent1"/>
            </a:solidFill>
            <a:ln w="5715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30000"/>
                </a:lnSpc>
              </a:pPr>
              <a:r>
                <a:rPr lang="zh-CN" altLang="en-US" kern="0">
                  <a:solidFill>
                    <a:schemeClr val="bg1"/>
                  </a:solidFill>
                  <a:latin typeface="微软雅黑" panose="020B0503020204020204" pitchFamily="34" charset="-122"/>
                  <a:ea typeface="微软雅黑" panose="020B0503020204020204" pitchFamily="34" charset="-122"/>
                </a:rPr>
                <a:t>安全检查</a:t>
              </a:r>
            </a:p>
          </p:txBody>
        </p:sp>
        <p:sp>
          <p:nvSpPr>
            <p:cNvPr id="33" name="椭圆 32" descr="#clear#"/>
            <p:cNvSpPr/>
            <p:nvPr/>
          </p:nvSpPr>
          <p:spPr>
            <a:xfrm>
              <a:off x="10298753" y="1730761"/>
              <a:ext cx="450118" cy="450118"/>
            </a:xfrm>
            <a:prstGeom prst="ellipse">
              <a:avLst/>
            </a:prstGeom>
            <a:solidFill>
              <a:schemeClr val="accent1"/>
            </a:solidFill>
            <a:ln w="28575" cap="flat" cmpd="sng" algn="ctr">
              <a:noFill/>
              <a:prstDash val="solid"/>
            </a:ln>
            <a:effectLst/>
          </p:spPr>
          <p:txBody>
            <a:bodyPr rot="0" spcFirstLastPara="0" vertOverflow="overflow" horzOverflow="overflow" vert="horz" wrap="square" lIns="0" tIns="0" rIns="0" bIns="0" numCol="1" spcCol="0" rtlCol="0" fromWordArt="0" anchor="ctr" anchorCtr="0" forceAA="0" compatLnSpc="1">
              <a:noAutofit/>
            </a:bodyPr>
            <a:lstStyle/>
            <a:p>
              <a:pPr algn="ctr">
                <a:defRPr/>
              </a:pPr>
              <a:r>
                <a:rPr lang="en-US" kern="0">
                  <a:solidFill>
                    <a:sysClr val="window" lastClr="FFFFFF"/>
                  </a:solidFill>
                  <a:latin typeface="Lao UI" panose="020B0502040204020203" pitchFamily="34" charset="0"/>
                  <a:cs typeface="Lao UI" panose="020B0502040204020203" pitchFamily="34" charset="0"/>
                </a:rPr>
                <a:t>4</a:t>
              </a:r>
            </a:p>
          </p:txBody>
        </p:sp>
        <p:sp>
          <p:nvSpPr>
            <p:cNvPr id="34" name="矩形 33" descr="#clear#"/>
            <p:cNvSpPr/>
            <p:nvPr/>
          </p:nvSpPr>
          <p:spPr>
            <a:xfrm>
              <a:off x="9001717" y="4343400"/>
              <a:ext cx="3044190" cy="198310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gn="ctr"/>
              <a:r>
                <a:rPr lang="zh-CN" altLang="en-US" sz="1800" dirty="0">
                  <a:solidFill>
                    <a:schemeClr val="tx1"/>
                  </a:solidFill>
                  <a:latin typeface="幼圆" panose="02010509060101010101" pitchFamily="49" charset="-122"/>
                  <a:ea typeface="幼圆" panose="02010509060101010101" pitchFamily="49" charset="-122"/>
                </a:rPr>
                <a:t>安全检查主要是深人企业、车间、工段、班组、检查生产过程中的劳动条件，生产设备训及相应的安全卫生设施和人的操作行为是否符合安全生产要求</a:t>
              </a:r>
            </a:p>
          </p:txBody>
        </p:sp>
      </p:grpSp>
    </p:spTree>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ppt_x"/>
                                          </p:val>
                                        </p:tav>
                                        <p:tav tm="100000">
                                          <p:val>
                                            <p:strVal val="#ppt_x"/>
                                          </p:val>
                                        </p:tav>
                                      </p:tavLst>
                                    </p:anim>
                                    <p:anim calcmode="lin" valueType="num">
                                      <p:cBhvr additive="base">
                                        <p:cTn id="2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descr="#clear#"/>
          <p:cNvSpPr>
            <a:spLocks noGrp="1"/>
          </p:cNvSpPr>
          <p:nvPr>
            <p:ph type="title"/>
          </p:nvPr>
        </p:nvSpPr>
        <p:spPr/>
        <p:txBody>
          <a:bodyPr/>
          <a:lstStyle/>
          <a:p>
            <a:r>
              <a:rPr lang="en-US" altLang="zh-CN" dirty="0"/>
              <a:t>D  </a:t>
            </a:r>
            <a:r>
              <a:rPr lang="zh-CN" altLang="en-US" dirty="0"/>
              <a:t>修造船质量管理</a:t>
            </a:r>
          </a:p>
        </p:txBody>
      </p:sp>
    </p:spTree>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标题 3" descr="#clear#"/>
          <p:cNvSpPr>
            <a:spLocks noGrp="1"/>
          </p:cNvSpPr>
          <p:nvPr>
            <p:ph type="title"/>
          </p:nvPr>
        </p:nvSpPr>
        <p:spPr/>
        <p:txBody>
          <a:bodyPr/>
          <a:lstStyle/>
          <a:p>
            <a:r>
              <a:rPr lang="zh-CN" altLang="en-US" dirty="0"/>
              <a:t>修造船质量管理</a:t>
            </a:r>
          </a:p>
        </p:txBody>
      </p:sp>
      <p:sp>
        <p:nvSpPr>
          <p:cNvPr id="23" name="矩形 22" descr="#clear#"/>
          <p:cNvSpPr/>
          <p:nvPr/>
        </p:nvSpPr>
        <p:spPr>
          <a:xfrm>
            <a:off x="4287520" y="1822450"/>
            <a:ext cx="6617335" cy="41319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indent="0">
              <a:lnSpc>
                <a:spcPct val="150000"/>
              </a:lnSpc>
              <a:buFont typeface="+mj-lt"/>
              <a:buNone/>
            </a:pPr>
            <a:endParaRPr lang="zh-CN" altLang="zh-CN" sz="1800">
              <a:solidFill>
                <a:schemeClr val="tx1"/>
              </a:solidFill>
              <a:latin typeface="幼圆" panose="02010509060101010101" pitchFamily="49" charset="-122"/>
              <a:ea typeface="幼圆" panose="02010509060101010101" pitchFamily="49" charset="-122"/>
            </a:endParaRPr>
          </a:p>
        </p:txBody>
      </p:sp>
      <p:grpSp>
        <p:nvGrpSpPr>
          <p:cNvPr id="2" name="组合 1">
            <a:extLst>
              <a:ext uri="{FF2B5EF4-FFF2-40B4-BE49-F238E27FC236}">
                <a16:creationId xmlns:a16="http://schemas.microsoft.com/office/drawing/2014/main" id="{A944C710-D859-418C-8587-E0AFFBD65313}"/>
              </a:ext>
            </a:extLst>
          </p:cNvPr>
          <p:cNvGrpSpPr/>
          <p:nvPr/>
        </p:nvGrpSpPr>
        <p:grpSpPr>
          <a:xfrm>
            <a:off x="1317625" y="2845543"/>
            <a:ext cx="7915910" cy="2085214"/>
            <a:chOff x="1317625" y="2845543"/>
            <a:chExt cx="7915910" cy="2085214"/>
          </a:xfrm>
        </p:grpSpPr>
        <p:sp>
          <p:nvSpPr>
            <p:cNvPr id="24" name="KSO_Shape"/>
            <p:cNvSpPr/>
            <p:nvPr/>
          </p:nvSpPr>
          <p:spPr bwMode="auto">
            <a:xfrm flipH="1" flipV="1">
              <a:off x="3549714" y="2845543"/>
              <a:ext cx="528346" cy="2085214"/>
            </a:xfrm>
            <a:custGeom>
              <a:avLst/>
              <a:gdLst>
                <a:gd name="T0" fmla="*/ 2147483646 w 41"/>
                <a:gd name="T1" fmla="*/ 2147483646 h 281"/>
                <a:gd name="T2" fmla="*/ 2147483646 w 41"/>
                <a:gd name="T3" fmla="*/ 2147483646 h 281"/>
                <a:gd name="T4" fmla="*/ 0 w 41"/>
                <a:gd name="T5" fmla="*/ 0 h 281"/>
                <a:gd name="T6" fmla="*/ 2147483646 w 41"/>
                <a:gd name="T7" fmla="*/ 2147483646 h 281"/>
                <a:gd name="T8" fmla="*/ 2147483646 w 41"/>
                <a:gd name="T9" fmla="*/ 2147483646 h 281"/>
                <a:gd name="T10" fmla="*/ 2147483646 w 41"/>
                <a:gd name="T11" fmla="*/ 2147483646 h 281"/>
                <a:gd name="T12" fmla="*/ 2147483646 w 41"/>
                <a:gd name="T13" fmla="*/ 2147483646 h 281"/>
                <a:gd name="T14" fmla="*/ 2147483646 w 41"/>
                <a:gd name="T15" fmla="*/ 2147483646 h 281"/>
                <a:gd name="T16" fmla="*/ 2147483646 w 41"/>
                <a:gd name="T17" fmla="*/ 2147483646 h 281"/>
                <a:gd name="T18" fmla="*/ 2147483646 w 41"/>
                <a:gd name="T19" fmla="*/ 2147483646 h 281"/>
                <a:gd name="T20" fmla="*/ 2147483646 w 41"/>
                <a:gd name="T21" fmla="*/ 2147483646 h 281"/>
                <a:gd name="T22" fmla="*/ 2147483646 w 41"/>
                <a:gd name="T23" fmla="*/ 2147483646 h 281"/>
                <a:gd name="T24" fmla="*/ 2147483646 w 41"/>
                <a:gd name="T25" fmla="*/ 2147483646 h 281"/>
                <a:gd name="T26" fmla="*/ 0 w 41"/>
                <a:gd name="T27" fmla="*/ 2147483646 h 281"/>
                <a:gd name="T28" fmla="*/ 2147483646 w 41"/>
                <a:gd name="T29" fmla="*/ 2147483646 h 281"/>
                <a:gd name="T30" fmla="*/ 2147483646 w 41"/>
                <a:gd name="T31" fmla="*/ 2147483646 h 281"/>
                <a:gd name="T32" fmla="*/ 2147483646 w 41"/>
                <a:gd name="T33" fmla="*/ 2147483646 h 281"/>
                <a:gd name="T34" fmla="*/ 2147483646 w 41"/>
                <a:gd name="T35" fmla="*/ 2147483646 h 281"/>
                <a:gd name="T36" fmla="*/ 2147483646 w 41"/>
                <a:gd name="T37" fmla="*/ 2147483646 h 281"/>
                <a:gd name="T38" fmla="*/ 2147483646 w 41"/>
                <a:gd name="T39" fmla="*/ 2147483646 h 281"/>
                <a:gd name="T40" fmla="*/ 2147483646 w 41"/>
                <a:gd name="T41" fmla="*/ 2147483646 h 281"/>
                <a:gd name="T42" fmla="*/ 2147483646 w 41"/>
                <a:gd name="T43" fmla="*/ 2147483646 h 28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1" h="281">
                  <a:moveTo>
                    <a:pt x="15" y="41"/>
                  </a:moveTo>
                  <a:cubicBezTo>
                    <a:pt x="15" y="29"/>
                    <a:pt x="13" y="19"/>
                    <a:pt x="11" y="13"/>
                  </a:cubicBezTo>
                  <a:cubicBezTo>
                    <a:pt x="9" y="7"/>
                    <a:pt x="5" y="2"/>
                    <a:pt x="0" y="0"/>
                  </a:cubicBezTo>
                  <a:cubicBezTo>
                    <a:pt x="10" y="0"/>
                    <a:pt x="17" y="3"/>
                    <a:pt x="21" y="9"/>
                  </a:cubicBezTo>
                  <a:cubicBezTo>
                    <a:pt x="25" y="14"/>
                    <a:pt x="27" y="27"/>
                    <a:pt x="27" y="45"/>
                  </a:cubicBezTo>
                  <a:cubicBezTo>
                    <a:pt x="27" y="103"/>
                    <a:pt x="27" y="103"/>
                    <a:pt x="27" y="103"/>
                  </a:cubicBezTo>
                  <a:cubicBezTo>
                    <a:pt x="27" y="114"/>
                    <a:pt x="28" y="122"/>
                    <a:pt x="30" y="128"/>
                  </a:cubicBezTo>
                  <a:cubicBezTo>
                    <a:pt x="32" y="134"/>
                    <a:pt x="35" y="138"/>
                    <a:pt x="41" y="141"/>
                  </a:cubicBezTo>
                  <a:cubicBezTo>
                    <a:pt x="35" y="143"/>
                    <a:pt x="31" y="147"/>
                    <a:pt x="30" y="153"/>
                  </a:cubicBezTo>
                  <a:cubicBezTo>
                    <a:pt x="28" y="158"/>
                    <a:pt x="27" y="167"/>
                    <a:pt x="27" y="179"/>
                  </a:cubicBezTo>
                  <a:cubicBezTo>
                    <a:pt x="27" y="232"/>
                    <a:pt x="27" y="232"/>
                    <a:pt x="27" y="232"/>
                  </a:cubicBezTo>
                  <a:cubicBezTo>
                    <a:pt x="27" y="245"/>
                    <a:pt x="26" y="255"/>
                    <a:pt x="25" y="262"/>
                  </a:cubicBezTo>
                  <a:cubicBezTo>
                    <a:pt x="23" y="269"/>
                    <a:pt x="20" y="274"/>
                    <a:pt x="16" y="277"/>
                  </a:cubicBezTo>
                  <a:cubicBezTo>
                    <a:pt x="12" y="279"/>
                    <a:pt x="7" y="281"/>
                    <a:pt x="0" y="281"/>
                  </a:cubicBezTo>
                  <a:cubicBezTo>
                    <a:pt x="5" y="279"/>
                    <a:pt x="9" y="274"/>
                    <a:pt x="11" y="268"/>
                  </a:cubicBezTo>
                  <a:cubicBezTo>
                    <a:pt x="13" y="261"/>
                    <a:pt x="15" y="252"/>
                    <a:pt x="15" y="240"/>
                  </a:cubicBezTo>
                  <a:cubicBezTo>
                    <a:pt x="15" y="186"/>
                    <a:pt x="15" y="186"/>
                    <a:pt x="15" y="186"/>
                  </a:cubicBezTo>
                  <a:cubicBezTo>
                    <a:pt x="15" y="172"/>
                    <a:pt x="15" y="162"/>
                    <a:pt x="17" y="155"/>
                  </a:cubicBezTo>
                  <a:cubicBezTo>
                    <a:pt x="19" y="148"/>
                    <a:pt x="23" y="144"/>
                    <a:pt x="29" y="141"/>
                  </a:cubicBezTo>
                  <a:cubicBezTo>
                    <a:pt x="23" y="138"/>
                    <a:pt x="19" y="133"/>
                    <a:pt x="17" y="127"/>
                  </a:cubicBezTo>
                  <a:cubicBezTo>
                    <a:pt x="15" y="121"/>
                    <a:pt x="15" y="111"/>
                    <a:pt x="15" y="98"/>
                  </a:cubicBezTo>
                  <a:lnTo>
                    <a:pt x="15" y="41"/>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25" name="椭圆 24" descr="#clear#"/>
            <p:cNvSpPr/>
            <p:nvPr/>
          </p:nvSpPr>
          <p:spPr>
            <a:xfrm>
              <a:off x="1317625" y="2929255"/>
              <a:ext cx="1898015" cy="1818005"/>
            </a:xfrm>
            <a:prstGeom prst="ellipse">
              <a:avLst/>
            </a:prstGeom>
            <a:solidFill>
              <a:schemeClr val="accent1"/>
            </a:solidFill>
            <a:ln w="5715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30000"/>
                </a:lnSpc>
              </a:pPr>
              <a:r>
                <a:rPr lang="zh-CN" altLang="en-US" kern="0">
                  <a:solidFill>
                    <a:schemeClr val="bg1"/>
                  </a:solidFill>
                  <a:latin typeface="微软雅黑" panose="020B0503020204020204" pitchFamily="34" charset="-122"/>
                  <a:ea typeface="微软雅黑" panose="020B0503020204020204" pitchFamily="34" charset="-122"/>
                </a:rPr>
                <a:t>质量管理意义</a:t>
              </a:r>
            </a:p>
          </p:txBody>
        </p:sp>
        <p:sp>
          <p:nvSpPr>
            <p:cNvPr id="100" name="文本框 99"/>
            <p:cNvSpPr txBox="1"/>
            <p:nvPr/>
          </p:nvSpPr>
          <p:spPr>
            <a:xfrm>
              <a:off x="4153535" y="2928938"/>
              <a:ext cx="5080000" cy="1938020"/>
            </a:xfrm>
            <a:prstGeom prst="rect">
              <a:avLst/>
            </a:prstGeom>
            <a:noFill/>
            <a:ln w="9525">
              <a:noFill/>
            </a:ln>
          </p:spPr>
          <p:txBody>
            <a:bodyPr>
              <a:spAutoFit/>
            </a:bodyPr>
            <a:lstStyle/>
            <a:p>
              <a:pPr marL="0" indent="0"/>
              <a:r>
                <a:rPr lang="zh-CN" b="0">
                  <a:latin typeface="Times New Roman" panose="02020603050405020304" pitchFamily="18" charset="0"/>
                  <a:ea typeface="宋体" panose="02010600030101010101" pitchFamily="2" charset="-122"/>
                </a:rPr>
                <a:t>质量管理是修造船企业管理的中心环节。质量管理委度盖企业各个阶段的活动，如市场调研、设计和开器、采购、工艺准备、生产制造、检股附试险技术服务和维修等。</a:t>
              </a:r>
            </a:p>
          </p:txBody>
        </p:sp>
      </p:grpSp>
    </p:spTree>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标题 3" descr="#clear#"/>
          <p:cNvSpPr>
            <a:spLocks noGrp="1"/>
          </p:cNvSpPr>
          <p:nvPr>
            <p:ph type="title"/>
          </p:nvPr>
        </p:nvSpPr>
        <p:spPr/>
        <p:txBody>
          <a:bodyPr/>
          <a:lstStyle/>
          <a:p>
            <a:r>
              <a:rPr lang="zh-CN" altLang="en-US" dirty="0"/>
              <a:t>修造船质量管理内容</a:t>
            </a:r>
          </a:p>
        </p:txBody>
      </p:sp>
      <p:sp>
        <p:nvSpPr>
          <p:cNvPr id="16" name="Freeform 13"/>
          <p:cNvSpPr/>
          <p:nvPr/>
        </p:nvSpPr>
        <p:spPr bwMode="auto">
          <a:xfrm>
            <a:off x="5122545" y="2910691"/>
            <a:ext cx="1864178" cy="2028423"/>
          </a:xfrm>
          <a:custGeom>
            <a:avLst/>
            <a:gdLst>
              <a:gd name="T0" fmla="*/ 52 w 102"/>
              <a:gd name="T1" fmla="*/ 0 h 111"/>
              <a:gd name="T2" fmla="*/ 41 w 102"/>
              <a:gd name="T3" fmla="*/ 11 h 111"/>
              <a:gd name="T4" fmla="*/ 52 w 102"/>
              <a:gd name="T5" fmla="*/ 22 h 111"/>
              <a:gd name="T6" fmla="*/ 63 w 102"/>
              <a:gd name="T7" fmla="*/ 11 h 111"/>
              <a:gd name="T8" fmla="*/ 52 w 102"/>
              <a:gd name="T9" fmla="*/ 0 h 111"/>
              <a:gd name="T10" fmla="*/ 6 w 102"/>
              <a:gd name="T11" fmla="*/ 81 h 111"/>
              <a:gd name="T12" fmla="*/ 14 w 102"/>
              <a:gd name="T13" fmla="*/ 77 h 111"/>
              <a:gd name="T14" fmla="*/ 36 w 102"/>
              <a:gd name="T15" fmla="*/ 88 h 111"/>
              <a:gd name="T16" fmla="*/ 31 w 102"/>
              <a:gd name="T17" fmla="*/ 92 h 111"/>
              <a:gd name="T18" fmla="*/ 31 w 102"/>
              <a:gd name="T19" fmla="*/ 93 h 111"/>
              <a:gd name="T20" fmla="*/ 13 w 102"/>
              <a:gd name="T21" fmla="*/ 101 h 111"/>
              <a:gd name="T22" fmla="*/ 6 w 102"/>
              <a:gd name="T23" fmla="*/ 98 h 111"/>
              <a:gd name="T24" fmla="*/ 0 w 102"/>
              <a:gd name="T25" fmla="*/ 111 h 111"/>
              <a:gd name="T26" fmla="*/ 33 w 102"/>
              <a:gd name="T27" fmla="*/ 111 h 111"/>
              <a:gd name="T28" fmla="*/ 24 w 102"/>
              <a:gd name="T29" fmla="*/ 106 h 111"/>
              <a:gd name="T30" fmla="*/ 41 w 102"/>
              <a:gd name="T31" fmla="*/ 98 h 111"/>
              <a:gd name="T32" fmla="*/ 52 w 102"/>
              <a:gd name="T33" fmla="*/ 99 h 111"/>
              <a:gd name="T34" fmla="*/ 60 w 102"/>
              <a:gd name="T35" fmla="*/ 98 h 111"/>
              <a:gd name="T36" fmla="*/ 77 w 102"/>
              <a:gd name="T37" fmla="*/ 106 h 111"/>
              <a:gd name="T38" fmla="*/ 67 w 102"/>
              <a:gd name="T39" fmla="*/ 111 h 111"/>
              <a:gd name="T40" fmla="*/ 101 w 102"/>
              <a:gd name="T41" fmla="*/ 111 h 111"/>
              <a:gd name="T42" fmla="*/ 94 w 102"/>
              <a:gd name="T43" fmla="*/ 98 h 111"/>
              <a:gd name="T44" fmla="*/ 87 w 102"/>
              <a:gd name="T45" fmla="*/ 101 h 111"/>
              <a:gd name="T46" fmla="*/ 71 w 102"/>
              <a:gd name="T47" fmla="*/ 94 h 111"/>
              <a:gd name="T48" fmla="*/ 72 w 102"/>
              <a:gd name="T49" fmla="*/ 92 h 111"/>
              <a:gd name="T50" fmla="*/ 66 w 102"/>
              <a:gd name="T51" fmla="*/ 87 h 111"/>
              <a:gd name="T52" fmla="*/ 88 w 102"/>
              <a:gd name="T53" fmla="*/ 77 h 111"/>
              <a:gd name="T54" fmla="*/ 96 w 102"/>
              <a:gd name="T55" fmla="*/ 81 h 111"/>
              <a:gd name="T56" fmla="*/ 102 w 102"/>
              <a:gd name="T57" fmla="*/ 67 h 111"/>
              <a:gd name="T58" fmla="*/ 68 w 102"/>
              <a:gd name="T59" fmla="*/ 67 h 111"/>
              <a:gd name="T60" fmla="*/ 78 w 102"/>
              <a:gd name="T61" fmla="*/ 72 h 111"/>
              <a:gd name="T62" fmla="*/ 65 w 102"/>
              <a:gd name="T63" fmla="*/ 79 h 111"/>
              <a:gd name="T64" fmla="*/ 64 w 102"/>
              <a:gd name="T65" fmla="*/ 58 h 111"/>
              <a:gd name="T66" fmla="*/ 71 w 102"/>
              <a:gd name="T67" fmla="*/ 53 h 111"/>
              <a:gd name="T68" fmla="*/ 65 w 102"/>
              <a:gd name="T69" fmla="*/ 24 h 111"/>
              <a:gd name="T70" fmla="*/ 53 w 102"/>
              <a:gd name="T71" fmla="*/ 24 h 111"/>
              <a:gd name="T72" fmla="*/ 54 w 102"/>
              <a:gd name="T73" fmla="*/ 26 h 111"/>
              <a:gd name="T74" fmla="*/ 53 w 102"/>
              <a:gd name="T75" fmla="*/ 28 h 111"/>
              <a:gd name="T76" fmla="*/ 56 w 102"/>
              <a:gd name="T77" fmla="*/ 46 h 111"/>
              <a:gd name="T78" fmla="*/ 52 w 102"/>
              <a:gd name="T79" fmla="*/ 50 h 111"/>
              <a:gd name="T80" fmla="*/ 52 w 102"/>
              <a:gd name="T81" fmla="*/ 50 h 111"/>
              <a:gd name="T82" fmla="*/ 52 w 102"/>
              <a:gd name="T83" fmla="*/ 50 h 111"/>
              <a:gd name="T84" fmla="*/ 52 w 102"/>
              <a:gd name="T85" fmla="*/ 50 h 111"/>
              <a:gd name="T86" fmla="*/ 52 w 102"/>
              <a:gd name="T87" fmla="*/ 50 h 111"/>
              <a:gd name="T88" fmla="*/ 48 w 102"/>
              <a:gd name="T89" fmla="*/ 46 h 111"/>
              <a:gd name="T90" fmla="*/ 50 w 102"/>
              <a:gd name="T91" fmla="*/ 28 h 111"/>
              <a:gd name="T92" fmla="*/ 49 w 102"/>
              <a:gd name="T93" fmla="*/ 26 h 111"/>
              <a:gd name="T94" fmla="*/ 50 w 102"/>
              <a:gd name="T95" fmla="*/ 24 h 111"/>
              <a:gd name="T96" fmla="*/ 38 w 102"/>
              <a:gd name="T97" fmla="*/ 24 h 111"/>
              <a:gd name="T98" fmla="*/ 33 w 102"/>
              <a:gd name="T99" fmla="*/ 53 h 111"/>
              <a:gd name="T100" fmla="*/ 40 w 102"/>
              <a:gd name="T101" fmla="*/ 58 h 111"/>
              <a:gd name="T102" fmla="*/ 39 w 102"/>
              <a:gd name="T103" fmla="*/ 79 h 111"/>
              <a:gd name="T104" fmla="*/ 24 w 102"/>
              <a:gd name="T105" fmla="*/ 72 h 111"/>
              <a:gd name="T106" fmla="*/ 34 w 102"/>
              <a:gd name="T107" fmla="*/ 67 h 111"/>
              <a:gd name="T108" fmla="*/ 0 w 102"/>
              <a:gd name="T109" fmla="*/ 67 h 111"/>
              <a:gd name="T110" fmla="*/ 6 w 102"/>
              <a:gd name="T111" fmla="*/ 81 h 111"/>
              <a:gd name="T112" fmla="*/ 52 w 102"/>
              <a:gd name="T113" fmla="*/ 85 h 111"/>
              <a:gd name="T114" fmla="*/ 48 w 102"/>
              <a:gd name="T115" fmla="*/ 85 h 111"/>
              <a:gd name="T116" fmla="*/ 50 w 102"/>
              <a:gd name="T117" fmla="*/ 64 h 111"/>
              <a:gd name="T118" fmla="*/ 54 w 102"/>
              <a:gd name="T119" fmla="*/ 64 h 111"/>
              <a:gd name="T120" fmla="*/ 55 w 102"/>
              <a:gd name="T121" fmla="*/ 85 h 111"/>
              <a:gd name="T122" fmla="*/ 52 w 102"/>
              <a:gd name="T123" fmla="*/ 85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2" h="110">
                <a:moveTo>
                  <a:pt x="52" y="0"/>
                </a:moveTo>
                <a:cubicBezTo>
                  <a:pt x="46" y="0"/>
                  <a:pt x="41" y="5"/>
                  <a:pt x="41" y="11"/>
                </a:cubicBezTo>
                <a:cubicBezTo>
                  <a:pt x="41" y="17"/>
                  <a:pt x="46" y="22"/>
                  <a:pt x="52" y="22"/>
                </a:cubicBezTo>
                <a:cubicBezTo>
                  <a:pt x="58" y="22"/>
                  <a:pt x="63" y="17"/>
                  <a:pt x="63" y="11"/>
                </a:cubicBezTo>
                <a:cubicBezTo>
                  <a:pt x="63" y="5"/>
                  <a:pt x="58" y="0"/>
                  <a:pt x="52" y="0"/>
                </a:cubicBezTo>
                <a:close/>
                <a:moveTo>
                  <a:pt x="6" y="81"/>
                </a:moveTo>
                <a:cubicBezTo>
                  <a:pt x="14" y="77"/>
                  <a:pt x="14" y="77"/>
                  <a:pt x="14" y="77"/>
                </a:cubicBezTo>
                <a:cubicBezTo>
                  <a:pt x="36" y="88"/>
                  <a:pt x="36" y="88"/>
                  <a:pt x="36" y="88"/>
                </a:cubicBezTo>
                <a:cubicBezTo>
                  <a:pt x="33" y="89"/>
                  <a:pt x="31" y="90"/>
                  <a:pt x="31" y="92"/>
                </a:cubicBezTo>
                <a:cubicBezTo>
                  <a:pt x="31" y="93"/>
                  <a:pt x="31" y="93"/>
                  <a:pt x="31" y="93"/>
                </a:cubicBezTo>
                <a:cubicBezTo>
                  <a:pt x="13" y="101"/>
                  <a:pt x="13" y="101"/>
                  <a:pt x="13" y="101"/>
                </a:cubicBezTo>
                <a:cubicBezTo>
                  <a:pt x="6" y="98"/>
                  <a:pt x="6" y="98"/>
                  <a:pt x="6" y="98"/>
                </a:cubicBezTo>
                <a:cubicBezTo>
                  <a:pt x="0" y="111"/>
                  <a:pt x="0" y="111"/>
                  <a:pt x="0" y="111"/>
                </a:cubicBezTo>
                <a:cubicBezTo>
                  <a:pt x="33" y="111"/>
                  <a:pt x="33" y="111"/>
                  <a:pt x="33" y="111"/>
                </a:cubicBezTo>
                <a:cubicBezTo>
                  <a:pt x="24" y="106"/>
                  <a:pt x="24" y="106"/>
                  <a:pt x="24" y="106"/>
                </a:cubicBezTo>
                <a:cubicBezTo>
                  <a:pt x="41" y="98"/>
                  <a:pt x="41" y="98"/>
                  <a:pt x="41" y="98"/>
                </a:cubicBezTo>
                <a:cubicBezTo>
                  <a:pt x="44" y="99"/>
                  <a:pt x="48" y="99"/>
                  <a:pt x="52" y="99"/>
                </a:cubicBezTo>
                <a:cubicBezTo>
                  <a:pt x="55" y="99"/>
                  <a:pt x="58" y="99"/>
                  <a:pt x="60" y="98"/>
                </a:cubicBezTo>
                <a:cubicBezTo>
                  <a:pt x="77" y="106"/>
                  <a:pt x="77" y="106"/>
                  <a:pt x="77" y="106"/>
                </a:cubicBezTo>
                <a:cubicBezTo>
                  <a:pt x="67" y="111"/>
                  <a:pt x="67" y="111"/>
                  <a:pt x="67" y="111"/>
                </a:cubicBezTo>
                <a:cubicBezTo>
                  <a:pt x="101" y="111"/>
                  <a:pt x="101" y="111"/>
                  <a:pt x="101" y="111"/>
                </a:cubicBezTo>
                <a:cubicBezTo>
                  <a:pt x="94" y="98"/>
                  <a:pt x="94" y="98"/>
                  <a:pt x="94" y="98"/>
                </a:cubicBezTo>
                <a:cubicBezTo>
                  <a:pt x="87" y="101"/>
                  <a:pt x="87" y="101"/>
                  <a:pt x="87" y="101"/>
                </a:cubicBezTo>
                <a:cubicBezTo>
                  <a:pt x="71" y="94"/>
                  <a:pt x="71" y="94"/>
                  <a:pt x="71" y="94"/>
                </a:cubicBezTo>
                <a:cubicBezTo>
                  <a:pt x="72" y="94"/>
                  <a:pt x="72" y="93"/>
                  <a:pt x="72" y="92"/>
                </a:cubicBezTo>
                <a:cubicBezTo>
                  <a:pt x="72" y="90"/>
                  <a:pt x="70" y="89"/>
                  <a:pt x="66" y="87"/>
                </a:cubicBezTo>
                <a:cubicBezTo>
                  <a:pt x="88" y="77"/>
                  <a:pt x="88" y="77"/>
                  <a:pt x="88" y="77"/>
                </a:cubicBezTo>
                <a:cubicBezTo>
                  <a:pt x="96" y="81"/>
                  <a:pt x="96" y="81"/>
                  <a:pt x="96" y="81"/>
                </a:cubicBezTo>
                <a:cubicBezTo>
                  <a:pt x="102" y="67"/>
                  <a:pt x="102" y="67"/>
                  <a:pt x="102" y="67"/>
                </a:cubicBezTo>
                <a:cubicBezTo>
                  <a:pt x="68" y="67"/>
                  <a:pt x="68" y="67"/>
                  <a:pt x="68" y="67"/>
                </a:cubicBezTo>
                <a:cubicBezTo>
                  <a:pt x="78" y="72"/>
                  <a:pt x="78" y="72"/>
                  <a:pt x="78" y="72"/>
                </a:cubicBezTo>
                <a:cubicBezTo>
                  <a:pt x="65" y="79"/>
                  <a:pt x="65" y="79"/>
                  <a:pt x="65" y="79"/>
                </a:cubicBezTo>
                <a:cubicBezTo>
                  <a:pt x="64" y="58"/>
                  <a:pt x="64" y="58"/>
                  <a:pt x="64" y="58"/>
                </a:cubicBezTo>
                <a:cubicBezTo>
                  <a:pt x="71" y="53"/>
                  <a:pt x="71" y="53"/>
                  <a:pt x="71" y="53"/>
                </a:cubicBezTo>
                <a:cubicBezTo>
                  <a:pt x="65" y="24"/>
                  <a:pt x="65" y="24"/>
                  <a:pt x="65" y="24"/>
                </a:cubicBezTo>
                <a:cubicBezTo>
                  <a:pt x="53" y="24"/>
                  <a:pt x="53" y="24"/>
                  <a:pt x="53" y="24"/>
                </a:cubicBezTo>
                <a:cubicBezTo>
                  <a:pt x="54" y="26"/>
                  <a:pt x="54" y="26"/>
                  <a:pt x="54" y="26"/>
                </a:cubicBezTo>
                <a:cubicBezTo>
                  <a:pt x="53" y="28"/>
                  <a:pt x="53" y="28"/>
                  <a:pt x="53" y="28"/>
                </a:cubicBezTo>
                <a:cubicBezTo>
                  <a:pt x="56" y="46"/>
                  <a:pt x="56" y="46"/>
                  <a:pt x="56" y="46"/>
                </a:cubicBezTo>
                <a:cubicBezTo>
                  <a:pt x="52" y="50"/>
                  <a:pt x="52" y="50"/>
                  <a:pt x="52" y="50"/>
                </a:cubicBezTo>
                <a:cubicBezTo>
                  <a:pt x="52" y="50"/>
                  <a:pt x="52" y="50"/>
                  <a:pt x="52" y="50"/>
                </a:cubicBezTo>
                <a:cubicBezTo>
                  <a:pt x="52" y="50"/>
                  <a:pt x="52" y="50"/>
                  <a:pt x="52" y="50"/>
                </a:cubicBezTo>
                <a:cubicBezTo>
                  <a:pt x="52" y="50"/>
                  <a:pt x="52" y="50"/>
                  <a:pt x="52" y="50"/>
                </a:cubicBezTo>
                <a:cubicBezTo>
                  <a:pt x="52" y="50"/>
                  <a:pt x="52" y="50"/>
                  <a:pt x="52" y="50"/>
                </a:cubicBezTo>
                <a:cubicBezTo>
                  <a:pt x="48" y="46"/>
                  <a:pt x="48" y="46"/>
                  <a:pt x="48" y="46"/>
                </a:cubicBezTo>
                <a:cubicBezTo>
                  <a:pt x="50" y="28"/>
                  <a:pt x="50" y="28"/>
                  <a:pt x="50" y="28"/>
                </a:cubicBezTo>
                <a:cubicBezTo>
                  <a:pt x="49" y="26"/>
                  <a:pt x="49" y="26"/>
                  <a:pt x="49" y="26"/>
                </a:cubicBezTo>
                <a:cubicBezTo>
                  <a:pt x="50" y="24"/>
                  <a:pt x="50" y="24"/>
                  <a:pt x="50" y="24"/>
                </a:cubicBezTo>
                <a:cubicBezTo>
                  <a:pt x="38" y="24"/>
                  <a:pt x="38" y="24"/>
                  <a:pt x="38" y="24"/>
                </a:cubicBezTo>
                <a:cubicBezTo>
                  <a:pt x="33" y="53"/>
                  <a:pt x="33" y="53"/>
                  <a:pt x="33" y="53"/>
                </a:cubicBezTo>
                <a:cubicBezTo>
                  <a:pt x="40" y="58"/>
                  <a:pt x="40" y="58"/>
                  <a:pt x="40" y="58"/>
                </a:cubicBezTo>
                <a:cubicBezTo>
                  <a:pt x="39" y="79"/>
                  <a:pt x="39" y="79"/>
                  <a:pt x="39" y="79"/>
                </a:cubicBezTo>
                <a:cubicBezTo>
                  <a:pt x="24" y="72"/>
                  <a:pt x="24" y="72"/>
                  <a:pt x="24" y="72"/>
                </a:cubicBezTo>
                <a:cubicBezTo>
                  <a:pt x="34" y="67"/>
                  <a:pt x="34" y="67"/>
                  <a:pt x="34" y="67"/>
                </a:cubicBezTo>
                <a:cubicBezTo>
                  <a:pt x="0" y="67"/>
                  <a:pt x="0" y="67"/>
                  <a:pt x="0" y="67"/>
                </a:cubicBezTo>
                <a:cubicBezTo>
                  <a:pt x="6" y="81"/>
                  <a:pt x="6" y="81"/>
                  <a:pt x="6" y="81"/>
                </a:cubicBezTo>
                <a:close/>
                <a:moveTo>
                  <a:pt x="52" y="85"/>
                </a:moveTo>
                <a:cubicBezTo>
                  <a:pt x="50" y="85"/>
                  <a:pt x="49" y="85"/>
                  <a:pt x="48" y="85"/>
                </a:cubicBezTo>
                <a:cubicBezTo>
                  <a:pt x="50" y="64"/>
                  <a:pt x="50" y="64"/>
                  <a:pt x="50" y="64"/>
                </a:cubicBezTo>
                <a:cubicBezTo>
                  <a:pt x="54" y="64"/>
                  <a:pt x="54" y="64"/>
                  <a:pt x="54" y="64"/>
                </a:cubicBezTo>
                <a:cubicBezTo>
                  <a:pt x="55" y="85"/>
                  <a:pt x="55" y="85"/>
                  <a:pt x="55" y="85"/>
                </a:cubicBezTo>
                <a:cubicBezTo>
                  <a:pt x="54" y="85"/>
                  <a:pt x="53" y="85"/>
                  <a:pt x="52" y="85"/>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grpSp>
        <p:nvGrpSpPr>
          <p:cNvPr id="6" name="组合 5">
            <a:extLst>
              <a:ext uri="{FF2B5EF4-FFF2-40B4-BE49-F238E27FC236}">
                <a16:creationId xmlns:a16="http://schemas.microsoft.com/office/drawing/2014/main" id="{80B3BCBB-CE19-4388-BD20-0D08ECAE3539}"/>
              </a:ext>
            </a:extLst>
          </p:cNvPr>
          <p:cNvGrpSpPr/>
          <p:nvPr/>
        </p:nvGrpSpPr>
        <p:grpSpPr>
          <a:xfrm>
            <a:off x="647434" y="4146012"/>
            <a:ext cx="4068061" cy="1969700"/>
            <a:chOff x="647434" y="4146012"/>
            <a:chExt cx="4068061" cy="1969700"/>
          </a:xfrm>
        </p:grpSpPr>
        <p:sp>
          <p:nvSpPr>
            <p:cNvPr id="18" name="圆角矩形 4" descr="#clear#"/>
            <p:cNvSpPr/>
            <p:nvPr/>
          </p:nvSpPr>
          <p:spPr>
            <a:xfrm>
              <a:off x="882986" y="4146012"/>
              <a:ext cx="3596957" cy="607333"/>
            </a:xfrm>
            <a:prstGeom prst="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dirty="0"/>
                <a:t>采购过程的质量</a:t>
              </a:r>
            </a:p>
          </p:txBody>
        </p:sp>
        <p:sp>
          <p:nvSpPr>
            <p:cNvPr id="21" name="矩形 20" descr="#clear#"/>
            <p:cNvSpPr/>
            <p:nvPr/>
          </p:nvSpPr>
          <p:spPr>
            <a:xfrm>
              <a:off x="647434" y="4939114"/>
              <a:ext cx="4068061" cy="11765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规范、图纸和订货等方面的要求;选择合格的供方;质量保证协议;验证方法协议;解决质量争端的规定;接收检验计划;接收中的控制及质量记录。</a:t>
              </a:r>
            </a:p>
          </p:txBody>
        </p:sp>
      </p:grpSp>
      <p:grpSp>
        <p:nvGrpSpPr>
          <p:cNvPr id="4" name="组合 3">
            <a:extLst>
              <a:ext uri="{FF2B5EF4-FFF2-40B4-BE49-F238E27FC236}">
                <a16:creationId xmlns:a16="http://schemas.microsoft.com/office/drawing/2014/main" id="{74C96A13-532A-4581-B221-8C30CD40298F}"/>
              </a:ext>
            </a:extLst>
          </p:cNvPr>
          <p:cNvGrpSpPr/>
          <p:nvPr/>
        </p:nvGrpSpPr>
        <p:grpSpPr>
          <a:xfrm>
            <a:off x="7114633" y="1497718"/>
            <a:ext cx="4958488" cy="2000815"/>
            <a:chOff x="7114633" y="1497718"/>
            <a:chExt cx="4958488" cy="2000815"/>
          </a:xfrm>
        </p:grpSpPr>
        <p:sp>
          <p:nvSpPr>
            <p:cNvPr id="22" name="圆角矩形 4" descr="#clear#"/>
            <p:cNvSpPr/>
            <p:nvPr/>
          </p:nvSpPr>
          <p:spPr>
            <a:xfrm>
              <a:off x="7114633" y="1497718"/>
              <a:ext cx="4958488" cy="607333"/>
            </a:xfrm>
            <a:prstGeom prst="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altLang="zh-CN" dirty="0" err="1"/>
                <a:t>设计过程的质量管理</a:t>
              </a:r>
            </a:p>
          </p:txBody>
        </p:sp>
        <p:sp>
          <p:nvSpPr>
            <p:cNvPr id="32" name="矩形 31" descr="#clear#"/>
            <p:cNvSpPr/>
            <p:nvPr/>
          </p:nvSpPr>
          <p:spPr>
            <a:xfrm>
              <a:off x="7559801" y="2321935"/>
              <a:ext cx="4068061" cy="11765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gn="ctr">
                <a:lnSpc>
                  <a:spcPct val="150000"/>
                </a:lnSpc>
              </a:pPr>
              <a:r>
                <a:rPr lang="zh-CN" altLang="en-US" sz="1800">
                  <a:solidFill>
                    <a:schemeClr val="tx1"/>
                  </a:solidFill>
                  <a:latin typeface="幼圆" panose="02010509060101010101" pitchFamily="49" charset="-122"/>
                  <a:ea typeface="幼圆" panose="02010509060101010101" pitchFamily="49" charset="-122"/>
                </a:rPr>
                <a:t>船舶设计一般要经过初步设计(含合同设计)、详细设计(含设计送审一船东 、船级社)、生产设计等几个阶段。</a:t>
              </a:r>
            </a:p>
          </p:txBody>
        </p:sp>
      </p:grpSp>
      <p:grpSp>
        <p:nvGrpSpPr>
          <p:cNvPr id="7" name="组合 6">
            <a:extLst>
              <a:ext uri="{FF2B5EF4-FFF2-40B4-BE49-F238E27FC236}">
                <a16:creationId xmlns:a16="http://schemas.microsoft.com/office/drawing/2014/main" id="{8A29BF0B-1FC2-4B14-9AEE-22F732C45FB3}"/>
              </a:ext>
            </a:extLst>
          </p:cNvPr>
          <p:cNvGrpSpPr/>
          <p:nvPr/>
        </p:nvGrpSpPr>
        <p:grpSpPr>
          <a:xfrm>
            <a:off x="7564378" y="4145915"/>
            <a:ext cx="4068061" cy="1969797"/>
            <a:chOff x="7564378" y="4145915"/>
            <a:chExt cx="4068061" cy="1969797"/>
          </a:xfrm>
        </p:grpSpPr>
        <p:sp>
          <p:nvSpPr>
            <p:cNvPr id="33" name="圆角矩形 4" descr="#clear#"/>
            <p:cNvSpPr/>
            <p:nvPr/>
          </p:nvSpPr>
          <p:spPr>
            <a:xfrm>
              <a:off x="7799705" y="4145915"/>
              <a:ext cx="3673475" cy="607060"/>
            </a:xfrm>
            <a:prstGeom prst="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dirty="0" err="1"/>
                <a:t>制造过程的质量管理</a:t>
              </a:r>
            </a:p>
          </p:txBody>
        </p:sp>
        <p:sp>
          <p:nvSpPr>
            <p:cNvPr id="34" name="矩形 33" descr="#clear#"/>
            <p:cNvSpPr/>
            <p:nvPr/>
          </p:nvSpPr>
          <p:spPr>
            <a:xfrm>
              <a:off x="7564378" y="4939114"/>
              <a:ext cx="4068061" cy="11765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一是加强工序控制,实行自主质量管理,建立工序控制点，保证产品质量处于受控状态;二是加强质量检验工作，发挥把关、</a:t>
              </a:r>
            </a:p>
          </p:txBody>
        </p:sp>
      </p:grpSp>
      <p:grpSp>
        <p:nvGrpSpPr>
          <p:cNvPr id="2" name="组合 1">
            <a:extLst>
              <a:ext uri="{FF2B5EF4-FFF2-40B4-BE49-F238E27FC236}">
                <a16:creationId xmlns:a16="http://schemas.microsoft.com/office/drawing/2014/main" id="{E6A99B7D-DD83-4203-9BEF-FB8EF69A7FA0}"/>
              </a:ext>
            </a:extLst>
          </p:cNvPr>
          <p:cNvGrpSpPr/>
          <p:nvPr/>
        </p:nvGrpSpPr>
        <p:grpSpPr>
          <a:xfrm>
            <a:off x="113030" y="1497965"/>
            <a:ext cx="5009515" cy="1931035"/>
            <a:chOff x="113030" y="1497965"/>
            <a:chExt cx="5009515" cy="1931035"/>
          </a:xfrm>
        </p:grpSpPr>
        <p:sp>
          <p:nvSpPr>
            <p:cNvPr id="13" name="圆角矩形 4" descr="#clear#"/>
            <p:cNvSpPr/>
            <p:nvPr/>
          </p:nvSpPr>
          <p:spPr>
            <a:xfrm>
              <a:off x="113030" y="1497965"/>
              <a:ext cx="5009515" cy="607060"/>
            </a:xfrm>
            <a:prstGeom prst="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dirty="0" err="1"/>
                <a:t>质量教育培训</a:t>
              </a:r>
              <a:endParaRPr lang="zh-CN" altLang="en-US" sz="2000" b="1" dirty="0" err="1">
                <a:solidFill>
                  <a:srgbClr val="FFFFFF"/>
                </a:solidFill>
              </a:endParaRPr>
            </a:p>
          </p:txBody>
        </p:sp>
        <p:sp>
          <p:nvSpPr>
            <p:cNvPr id="14" name="矩形 13" descr="#clear#"/>
            <p:cNvSpPr/>
            <p:nvPr/>
          </p:nvSpPr>
          <p:spPr>
            <a:xfrm>
              <a:off x="647405" y="2252402"/>
              <a:ext cx="4068061" cy="11765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gn="ctr">
                <a:lnSpc>
                  <a:spcPct val="150000"/>
                </a:lnSpc>
              </a:pPr>
              <a:r>
                <a:rPr lang="zh-CN" altLang="en-US" sz="1800">
                  <a:solidFill>
                    <a:schemeClr val="tx1"/>
                  </a:solidFill>
                  <a:latin typeface="幼圆" panose="02010509060101010101" pitchFamily="49" charset="-122"/>
                  <a:ea typeface="幼圆" panose="02010509060101010101" pitchFamily="49" charset="-122"/>
                </a:rPr>
                <a:t>质量教育培训是质量体系中涉及人员素质的重要因素，包括以下三个方面。质量意识教育，质量管理教育，基础技术和专门技术教育。</a:t>
              </a:r>
            </a:p>
          </p:txBody>
        </p:sp>
      </p:grpSp>
    </p:spTree>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2"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3"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1+#ppt_w/2"/>
                                          </p:val>
                                        </p:tav>
                                        <p:tav tm="100000">
                                          <p:val>
                                            <p:strVal val="#ppt_x"/>
                                          </p:val>
                                        </p:tav>
                                      </p:tavLst>
                                    </p:anim>
                                    <p:anim calcmode="lin" valueType="num">
                                      <p:cBhvr additive="base">
                                        <p:cTn id="18" dur="500" fill="hold"/>
                                        <p:tgtEl>
                                          <p:spTgt spid="4"/>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6"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1+#ppt_w/2"/>
                                          </p:val>
                                        </p:tav>
                                        <p:tav tm="100000">
                                          <p:val>
                                            <p:strVal val="#ppt_x"/>
                                          </p:val>
                                        </p:tav>
                                      </p:tavLst>
                                    </p:anim>
                                    <p:anim calcmode="lin" valueType="num">
                                      <p:cBhvr additive="base">
                                        <p:cTn id="2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3" descr="#clear#"/>
          <p:cNvSpPr>
            <a:spLocks noGrp="1"/>
          </p:cNvSpPr>
          <p:nvPr>
            <p:ph type="title"/>
          </p:nvPr>
        </p:nvSpPr>
        <p:spPr/>
        <p:txBody>
          <a:bodyPr/>
          <a:lstStyle/>
          <a:p>
            <a:r>
              <a:rPr lang="zh-CN" altLang="en-US" dirty="0"/>
              <a:t>设计过程的质量管理具体内容</a:t>
            </a:r>
          </a:p>
        </p:txBody>
      </p:sp>
      <p:grpSp>
        <p:nvGrpSpPr>
          <p:cNvPr id="2" name="组合 1">
            <a:extLst>
              <a:ext uri="{FF2B5EF4-FFF2-40B4-BE49-F238E27FC236}">
                <a16:creationId xmlns:a16="http://schemas.microsoft.com/office/drawing/2014/main" id="{E59F5959-DD12-45B7-B1DF-366F07EC379A}"/>
              </a:ext>
            </a:extLst>
          </p:cNvPr>
          <p:cNvGrpSpPr/>
          <p:nvPr/>
        </p:nvGrpSpPr>
        <p:grpSpPr>
          <a:xfrm>
            <a:off x="534412" y="1462967"/>
            <a:ext cx="5598101" cy="4780520"/>
            <a:chOff x="684311" y="1646315"/>
            <a:chExt cx="5411689" cy="4780520"/>
          </a:xfrm>
        </p:grpSpPr>
        <p:sp>
          <p:nvSpPr>
            <p:cNvPr id="38" name="文本框 37" descr="#clear#"/>
            <p:cNvSpPr txBox="1"/>
            <p:nvPr/>
          </p:nvSpPr>
          <p:spPr>
            <a:xfrm>
              <a:off x="684311" y="2447697"/>
              <a:ext cx="666750" cy="830997"/>
            </a:xfrm>
            <a:prstGeom prst="rect">
              <a:avLst/>
            </a:prstGeom>
            <a:noFill/>
          </p:spPr>
          <p:txBody>
            <a:bodyPr wrap="square" rtlCol="0" anchor="ctr">
              <a:spAutoFit/>
            </a:bodyPr>
            <a:lstStyle/>
            <a:p>
              <a:pPr algn="ctr"/>
              <a:r>
                <a:rPr lang="en-US" altLang="zh-CN" sz="4800" dirty="0">
                  <a:solidFill>
                    <a:schemeClr val="accent1"/>
                  </a:solidFill>
                  <a:latin typeface="Arial Black" panose="020B0A04020102020204" pitchFamily="34" charset="0"/>
                </a:rPr>
                <a:t>“</a:t>
              </a:r>
              <a:endParaRPr lang="zh-CN" altLang="en-US" sz="4800" dirty="0">
                <a:solidFill>
                  <a:schemeClr val="accent1"/>
                </a:solidFill>
                <a:latin typeface="Arial Black" panose="020B0A04020102020204" pitchFamily="34" charset="0"/>
              </a:endParaRPr>
            </a:p>
          </p:txBody>
        </p:sp>
        <p:sp>
          <p:nvSpPr>
            <p:cNvPr id="39" name="矩形 38" descr="#clear#"/>
            <p:cNvSpPr/>
            <p:nvPr/>
          </p:nvSpPr>
          <p:spPr>
            <a:xfrm>
              <a:off x="1209675" y="2588260"/>
              <a:ext cx="4886325" cy="38385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为了加强设计质量，在各设计阶段均应积极采用国际标准国外先进标准、国家标准、专业标准和工厂标准及通用图，缩短设计周期;积极运用可靠性技术、维修性技术、优化设计技术及价值工程方法进行系统分析，综合择优;严格按三级校审制度校审图纸、文件;开展设计评审、工艺评审、纠正缺陷，防止新技术、新器材未经鉴定而在设计中采用;进行设计质量分析以利质量改进;建立设计质量考核办法促进设计质量不断提高。</a:t>
              </a:r>
            </a:p>
          </p:txBody>
        </p:sp>
        <p:sp>
          <p:nvSpPr>
            <p:cNvPr id="40" name="Freeform 153"/>
            <p:cNvSpPr/>
            <p:nvPr/>
          </p:nvSpPr>
          <p:spPr bwMode="auto">
            <a:xfrm>
              <a:off x="2836497" y="1646315"/>
              <a:ext cx="1662113" cy="871538"/>
            </a:xfrm>
            <a:custGeom>
              <a:avLst/>
              <a:gdLst>
                <a:gd name="T0" fmla="*/ 215 w 443"/>
                <a:gd name="T1" fmla="*/ 30 h 232"/>
                <a:gd name="T2" fmla="*/ 226 w 443"/>
                <a:gd name="T3" fmla="*/ 32 h 232"/>
                <a:gd name="T4" fmla="*/ 242 w 443"/>
                <a:gd name="T5" fmla="*/ 44 h 232"/>
                <a:gd name="T6" fmla="*/ 254 w 443"/>
                <a:gd name="T7" fmla="*/ 73 h 232"/>
                <a:gd name="T8" fmla="*/ 218 w 443"/>
                <a:gd name="T9" fmla="*/ 73 h 232"/>
                <a:gd name="T10" fmla="*/ 106 w 443"/>
                <a:gd name="T11" fmla="*/ 16 h 232"/>
                <a:gd name="T12" fmla="*/ 83 w 443"/>
                <a:gd name="T13" fmla="*/ 0 h 232"/>
                <a:gd name="T14" fmla="*/ 106 w 443"/>
                <a:gd name="T15" fmla="*/ 16 h 232"/>
                <a:gd name="T16" fmla="*/ 83 w 443"/>
                <a:gd name="T17" fmla="*/ 124 h 232"/>
                <a:gd name="T18" fmla="*/ 145 w 443"/>
                <a:gd name="T19" fmla="*/ 137 h 232"/>
                <a:gd name="T20" fmla="*/ 145 w 443"/>
                <a:gd name="T21" fmla="*/ 110 h 232"/>
                <a:gd name="T22" fmla="*/ 402 w 443"/>
                <a:gd name="T23" fmla="*/ 118 h 232"/>
                <a:gd name="T24" fmla="*/ 172 w 443"/>
                <a:gd name="T25" fmla="*/ 86 h 232"/>
                <a:gd name="T26" fmla="*/ 105 w 443"/>
                <a:gd name="T27" fmla="*/ 31 h 232"/>
                <a:gd name="T28" fmla="*/ 46 w 443"/>
                <a:gd name="T29" fmla="*/ 16 h 232"/>
                <a:gd name="T30" fmla="*/ 0 w 443"/>
                <a:gd name="T31" fmla="*/ 75 h 232"/>
                <a:gd name="T32" fmla="*/ 66 w 443"/>
                <a:gd name="T33" fmla="*/ 60 h 232"/>
                <a:gd name="T34" fmla="*/ 128 w 443"/>
                <a:gd name="T35" fmla="*/ 101 h 232"/>
                <a:gd name="T36" fmla="*/ 160 w 443"/>
                <a:gd name="T37" fmla="*/ 104 h 232"/>
                <a:gd name="T38" fmla="*/ 160 w 443"/>
                <a:gd name="T39" fmla="*/ 143 h 232"/>
                <a:gd name="T40" fmla="*/ 131 w 443"/>
                <a:gd name="T41" fmla="*/ 147 h 232"/>
                <a:gd name="T42" fmla="*/ 71 w 443"/>
                <a:gd name="T43" fmla="*/ 224 h 232"/>
                <a:gd name="T44" fmla="*/ 45 w 443"/>
                <a:gd name="T45" fmla="*/ 216 h 232"/>
                <a:gd name="T46" fmla="*/ 89 w 443"/>
                <a:gd name="T47" fmla="*/ 232 h 232"/>
                <a:gd name="T48" fmla="*/ 241 w 443"/>
                <a:gd name="T49" fmla="*/ 170 h 232"/>
                <a:gd name="T50" fmla="*/ 367 w 443"/>
                <a:gd name="T51" fmla="*/ 162 h 232"/>
                <a:gd name="T52" fmla="*/ 402 w 443"/>
                <a:gd name="T53" fmla="*/ 118 h 232"/>
                <a:gd name="T54" fmla="*/ 227 w 443"/>
                <a:gd name="T55" fmla="*/ 126 h 232"/>
                <a:gd name="T56" fmla="*/ 218 w 443"/>
                <a:gd name="T57" fmla="*/ 121 h 232"/>
                <a:gd name="T58" fmla="*/ 223 w 443"/>
                <a:gd name="T59" fmla="*/ 110 h 232"/>
                <a:gd name="T60" fmla="*/ 232 w 443"/>
                <a:gd name="T61" fmla="*/ 114 h 232"/>
                <a:gd name="T62" fmla="*/ 263 w 443"/>
                <a:gd name="T63" fmla="*/ 121 h 232"/>
                <a:gd name="T64" fmla="*/ 254 w 443"/>
                <a:gd name="T65" fmla="*/ 126 h 232"/>
                <a:gd name="T66" fmla="*/ 249 w 443"/>
                <a:gd name="T67" fmla="*/ 114 h 232"/>
                <a:gd name="T68" fmla="*/ 258 w 443"/>
                <a:gd name="T69" fmla="*/ 110 h 232"/>
                <a:gd name="T70" fmla="*/ 263 w 443"/>
                <a:gd name="T71" fmla="*/ 121 h 232"/>
                <a:gd name="T72" fmla="*/ 289 w 443"/>
                <a:gd name="T73" fmla="*/ 126 h 232"/>
                <a:gd name="T74" fmla="*/ 280 w 443"/>
                <a:gd name="T75" fmla="*/ 121 h 232"/>
                <a:gd name="T76" fmla="*/ 285 w 443"/>
                <a:gd name="T77" fmla="*/ 110 h 232"/>
                <a:gd name="T78" fmla="*/ 294 w 443"/>
                <a:gd name="T79" fmla="*/ 114 h 232"/>
                <a:gd name="T80" fmla="*/ 360 w 443"/>
                <a:gd name="T81" fmla="*/ 127 h 232"/>
                <a:gd name="T82" fmla="*/ 322 w 443"/>
                <a:gd name="T83" fmla="*/ 115 h 232"/>
                <a:gd name="T84" fmla="*/ 356 w 443"/>
                <a:gd name="T85" fmla="*/ 102 h 232"/>
                <a:gd name="T86" fmla="*/ 360 w 443"/>
                <a:gd name="T87" fmla="*/ 127 h 232"/>
                <a:gd name="T88" fmla="*/ 150 w 443"/>
                <a:gd name="T89" fmla="*/ 124 h 232"/>
                <a:gd name="T90" fmla="*/ 163 w 443"/>
                <a:gd name="T91" fmla="*/ 124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42" h="231">
                  <a:moveTo>
                    <a:pt x="227" y="43"/>
                  </a:moveTo>
                  <a:cubicBezTo>
                    <a:pt x="215" y="30"/>
                    <a:pt x="215" y="30"/>
                    <a:pt x="215" y="30"/>
                  </a:cubicBezTo>
                  <a:cubicBezTo>
                    <a:pt x="220" y="30"/>
                    <a:pt x="220" y="30"/>
                    <a:pt x="220" y="30"/>
                  </a:cubicBezTo>
                  <a:cubicBezTo>
                    <a:pt x="223" y="30"/>
                    <a:pt x="224" y="31"/>
                    <a:pt x="226" y="32"/>
                  </a:cubicBezTo>
                  <a:cubicBezTo>
                    <a:pt x="227" y="33"/>
                    <a:pt x="242" y="44"/>
                    <a:pt x="242" y="44"/>
                  </a:cubicBezTo>
                  <a:cubicBezTo>
                    <a:pt x="242" y="44"/>
                    <a:pt x="242" y="44"/>
                    <a:pt x="242" y="44"/>
                  </a:cubicBezTo>
                  <a:cubicBezTo>
                    <a:pt x="246" y="46"/>
                    <a:pt x="247" y="50"/>
                    <a:pt x="248" y="53"/>
                  </a:cubicBezTo>
                  <a:cubicBezTo>
                    <a:pt x="249" y="57"/>
                    <a:pt x="251" y="65"/>
                    <a:pt x="254" y="73"/>
                  </a:cubicBezTo>
                  <a:cubicBezTo>
                    <a:pt x="242" y="73"/>
                    <a:pt x="229" y="73"/>
                    <a:pt x="218" y="73"/>
                  </a:cubicBezTo>
                  <a:cubicBezTo>
                    <a:pt x="218" y="73"/>
                    <a:pt x="218" y="73"/>
                    <a:pt x="218" y="73"/>
                  </a:cubicBezTo>
                  <a:lnTo>
                    <a:pt x="227" y="43"/>
                  </a:lnTo>
                  <a:close/>
                  <a:moveTo>
                    <a:pt x="106" y="16"/>
                  </a:moveTo>
                  <a:cubicBezTo>
                    <a:pt x="106" y="0"/>
                    <a:pt x="106" y="0"/>
                    <a:pt x="106" y="0"/>
                  </a:cubicBezTo>
                  <a:cubicBezTo>
                    <a:pt x="83" y="0"/>
                    <a:pt x="83" y="0"/>
                    <a:pt x="83" y="0"/>
                  </a:cubicBezTo>
                  <a:cubicBezTo>
                    <a:pt x="79" y="5"/>
                    <a:pt x="79" y="5"/>
                    <a:pt x="79" y="5"/>
                  </a:cubicBezTo>
                  <a:cubicBezTo>
                    <a:pt x="88" y="7"/>
                    <a:pt x="98" y="10"/>
                    <a:pt x="106" y="16"/>
                  </a:cubicBezTo>
                  <a:close/>
                  <a:moveTo>
                    <a:pt x="128" y="109"/>
                  </a:moveTo>
                  <a:cubicBezTo>
                    <a:pt x="103" y="109"/>
                    <a:pt x="83" y="115"/>
                    <a:pt x="83" y="124"/>
                  </a:cubicBezTo>
                  <a:cubicBezTo>
                    <a:pt x="83" y="132"/>
                    <a:pt x="103" y="138"/>
                    <a:pt x="128" y="138"/>
                  </a:cubicBezTo>
                  <a:cubicBezTo>
                    <a:pt x="134" y="138"/>
                    <a:pt x="140" y="138"/>
                    <a:pt x="145" y="137"/>
                  </a:cubicBezTo>
                  <a:cubicBezTo>
                    <a:pt x="143" y="134"/>
                    <a:pt x="141" y="129"/>
                    <a:pt x="141" y="124"/>
                  </a:cubicBezTo>
                  <a:cubicBezTo>
                    <a:pt x="141" y="118"/>
                    <a:pt x="143" y="114"/>
                    <a:pt x="145" y="110"/>
                  </a:cubicBezTo>
                  <a:cubicBezTo>
                    <a:pt x="140" y="109"/>
                    <a:pt x="134" y="109"/>
                    <a:pt x="128" y="109"/>
                  </a:cubicBezTo>
                  <a:close/>
                  <a:moveTo>
                    <a:pt x="402" y="118"/>
                  </a:moveTo>
                  <a:cubicBezTo>
                    <a:pt x="383" y="93"/>
                    <a:pt x="357" y="85"/>
                    <a:pt x="313" y="85"/>
                  </a:cubicBezTo>
                  <a:cubicBezTo>
                    <a:pt x="280" y="85"/>
                    <a:pt x="186" y="86"/>
                    <a:pt x="172" y="86"/>
                  </a:cubicBezTo>
                  <a:cubicBezTo>
                    <a:pt x="157" y="86"/>
                    <a:pt x="148" y="82"/>
                    <a:pt x="139" y="72"/>
                  </a:cubicBezTo>
                  <a:cubicBezTo>
                    <a:pt x="130" y="62"/>
                    <a:pt x="114" y="42"/>
                    <a:pt x="105" y="31"/>
                  </a:cubicBezTo>
                  <a:cubicBezTo>
                    <a:pt x="98" y="23"/>
                    <a:pt x="80" y="16"/>
                    <a:pt x="67" y="16"/>
                  </a:cubicBezTo>
                  <a:cubicBezTo>
                    <a:pt x="55" y="16"/>
                    <a:pt x="46" y="16"/>
                    <a:pt x="46" y="16"/>
                  </a:cubicBezTo>
                  <a:cubicBezTo>
                    <a:pt x="46" y="16"/>
                    <a:pt x="50" y="25"/>
                    <a:pt x="56" y="38"/>
                  </a:cubicBezTo>
                  <a:cubicBezTo>
                    <a:pt x="0" y="75"/>
                    <a:pt x="0" y="75"/>
                    <a:pt x="0" y="75"/>
                  </a:cubicBezTo>
                  <a:cubicBezTo>
                    <a:pt x="37" y="75"/>
                    <a:pt x="37" y="75"/>
                    <a:pt x="37" y="75"/>
                  </a:cubicBezTo>
                  <a:cubicBezTo>
                    <a:pt x="66" y="60"/>
                    <a:pt x="66" y="60"/>
                    <a:pt x="66" y="60"/>
                  </a:cubicBezTo>
                  <a:cubicBezTo>
                    <a:pt x="73" y="75"/>
                    <a:pt x="81" y="92"/>
                    <a:pt x="89" y="107"/>
                  </a:cubicBezTo>
                  <a:cubicBezTo>
                    <a:pt x="99" y="102"/>
                    <a:pt x="115" y="101"/>
                    <a:pt x="128" y="101"/>
                  </a:cubicBezTo>
                  <a:cubicBezTo>
                    <a:pt x="140" y="101"/>
                    <a:pt x="151" y="102"/>
                    <a:pt x="160" y="104"/>
                  </a:cubicBezTo>
                  <a:cubicBezTo>
                    <a:pt x="160" y="104"/>
                    <a:pt x="160" y="104"/>
                    <a:pt x="160" y="104"/>
                  </a:cubicBezTo>
                  <a:cubicBezTo>
                    <a:pt x="166" y="106"/>
                    <a:pt x="171" y="114"/>
                    <a:pt x="171" y="124"/>
                  </a:cubicBezTo>
                  <a:cubicBezTo>
                    <a:pt x="171" y="133"/>
                    <a:pt x="166" y="141"/>
                    <a:pt x="160" y="143"/>
                  </a:cubicBezTo>
                  <a:cubicBezTo>
                    <a:pt x="160" y="143"/>
                    <a:pt x="160" y="143"/>
                    <a:pt x="160" y="143"/>
                  </a:cubicBezTo>
                  <a:cubicBezTo>
                    <a:pt x="151" y="145"/>
                    <a:pt x="141" y="146"/>
                    <a:pt x="131" y="147"/>
                  </a:cubicBezTo>
                  <a:cubicBezTo>
                    <a:pt x="140" y="151"/>
                    <a:pt x="151" y="154"/>
                    <a:pt x="164" y="157"/>
                  </a:cubicBezTo>
                  <a:cubicBezTo>
                    <a:pt x="71" y="224"/>
                    <a:pt x="71" y="224"/>
                    <a:pt x="71" y="224"/>
                  </a:cubicBezTo>
                  <a:cubicBezTo>
                    <a:pt x="65" y="221"/>
                    <a:pt x="59" y="218"/>
                    <a:pt x="56" y="217"/>
                  </a:cubicBezTo>
                  <a:cubicBezTo>
                    <a:pt x="52" y="216"/>
                    <a:pt x="49" y="216"/>
                    <a:pt x="45" y="216"/>
                  </a:cubicBezTo>
                  <a:cubicBezTo>
                    <a:pt x="59" y="232"/>
                    <a:pt x="59" y="232"/>
                    <a:pt x="59" y="232"/>
                  </a:cubicBezTo>
                  <a:cubicBezTo>
                    <a:pt x="89" y="232"/>
                    <a:pt x="89" y="232"/>
                    <a:pt x="89" y="232"/>
                  </a:cubicBezTo>
                  <a:cubicBezTo>
                    <a:pt x="101" y="232"/>
                    <a:pt x="111" y="230"/>
                    <a:pt x="121" y="225"/>
                  </a:cubicBezTo>
                  <a:cubicBezTo>
                    <a:pt x="135" y="219"/>
                    <a:pt x="213" y="181"/>
                    <a:pt x="241" y="170"/>
                  </a:cubicBezTo>
                  <a:cubicBezTo>
                    <a:pt x="248" y="167"/>
                    <a:pt x="254" y="164"/>
                    <a:pt x="261" y="162"/>
                  </a:cubicBezTo>
                  <a:cubicBezTo>
                    <a:pt x="301" y="162"/>
                    <a:pt x="355" y="162"/>
                    <a:pt x="367" y="162"/>
                  </a:cubicBezTo>
                  <a:cubicBezTo>
                    <a:pt x="436" y="162"/>
                    <a:pt x="443" y="150"/>
                    <a:pt x="443" y="141"/>
                  </a:cubicBezTo>
                  <a:cubicBezTo>
                    <a:pt x="443" y="132"/>
                    <a:pt x="426" y="127"/>
                    <a:pt x="402" y="118"/>
                  </a:cubicBezTo>
                  <a:close/>
                  <a:moveTo>
                    <a:pt x="232" y="121"/>
                  </a:moveTo>
                  <a:cubicBezTo>
                    <a:pt x="232" y="124"/>
                    <a:pt x="230" y="126"/>
                    <a:pt x="227" y="126"/>
                  </a:cubicBezTo>
                  <a:cubicBezTo>
                    <a:pt x="223" y="126"/>
                    <a:pt x="223" y="126"/>
                    <a:pt x="223" y="126"/>
                  </a:cubicBezTo>
                  <a:cubicBezTo>
                    <a:pt x="220" y="126"/>
                    <a:pt x="218" y="124"/>
                    <a:pt x="218" y="121"/>
                  </a:cubicBezTo>
                  <a:cubicBezTo>
                    <a:pt x="218" y="114"/>
                    <a:pt x="218" y="114"/>
                    <a:pt x="218" y="114"/>
                  </a:cubicBezTo>
                  <a:cubicBezTo>
                    <a:pt x="218" y="112"/>
                    <a:pt x="220" y="110"/>
                    <a:pt x="223" y="110"/>
                  </a:cubicBezTo>
                  <a:cubicBezTo>
                    <a:pt x="227" y="110"/>
                    <a:pt x="227" y="110"/>
                    <a:pt x="227" y="110"/>
                  </a:cubicBezTo>
                  <a:cubicBezTo>
                    <a:pt x="230" y="110"/>
                    <a:pt x="232" y="112"/>
                    <a:pt x="232" y="114"/>
                  </a:cubicBezTo>
                  <a:lnTo>
                    <a:pt x="232" y="121"/>
                  </a:lnTo>
                  <a:close/>
                  <a:moveTo>
                    <a:pt x="263" y="121"/>
                  </a:moveTo>
                  <a:cubicBezTo>
                    <a:pt x="263" y="124"/>
                    <a:pt x="261" y="126"/>
                    <a:pt x="258" y="126"/>
                  </a:cubicBezTo>
                  <a:cubicBezTo>
                    <a:pt x="254" y="126"/>
                    <a:pt x="254" y="126"/>
                    <a:pt x="254" y="126"/>
                  </a:cubicBezTo>
                  <a:cubicBezTo>
                    <a:pt x="251" y="126"/>
                    <a:pt x="249" y="124"/>
                    <a:pt x="249" y="121"/>
                  </a:cubicBezTo>
                  <a:cubicBezTo>
                    <a:pt x="249" y="114"/>
                    <a:pt x="249" y="114"/>
                    <a:pt x="249" y="114"/>
                  </a:cubicBezTo>
                  <a:cubicBezTo>
                    <a:pt x="249" y="112"/>
                    <a:pt x="251" y="110"/>
                    <a:pt x="254" y="110"/>
                  </a:cubicBezTo>
                  <a:cubicBezTo>
                    <a:pt x="258" y="110"/>
                    <a:pt x="258" y="110"/>
                    <a:pt x="258" y="110"/>
                  </a:cubicBezTo>
                  <a:cubicBezTo>
                    <a:pt x="261" y="110"/>
                    <a:pt x="263" y="112"/>
                    <a:pt x="263" y="114"/>
                  </a:cubicBezTo>
                  <a:lnTo>
                    <a:pt x="263" y="121"/>
                  </a:lnTo>
                  <a:close/>
                  <a:moveTo>
                    <a:pt x="294" y="121"/>
                  </a:moveTo>
                  <a:cubicBezTo>
                    <a:pt x="294" y="124"/>
                    <a:pt x="292" y="126"/>
                    <a:pt x="289" y="126"/>
                  </a:cubicBezTo>
                  <a:cubicBezTo>
                    <a:pt x="285" y="126"/>
                    <a:pt x="285" y="126"/>
                    <a:pt x="285" y="126"/>
                  </a:cubicBezTo>
                  <a:cubicBezTo>
                    <a:pt x="282" y="126"/>
                    <a:pt x="280" y="124"/>
                    <a:pt x="280" y="121"/>
                  </a:cubicBezTo>
                  <a:cubicBezTo>
                    <a:pt x="280" y="114"/>
                    <a:pt x="280" y="114"/>
                    <a:pt x="280" y="114"/>
                  </a:cubicBezTo>
                  <a:cubicBezTo>
                    <a:pt x="280" y="112"/>
                    <a:pt x="282" y="110"/>
                    <a:pt x="285" y="110"/>
                  </a:cubicBezTo>
                  <a:cubicBezTo>
                    <a:pt x="289" y="110"/>
                    <a:pt x="289" y="110"/>
                    <a:pt x="289" y="110"/>
                  </a:cubicBezTo>
                  <a:cubicBezTo>
                    <a:pt x="292" y="110"/>
                    <a:pt x="294" y="112"/>
                    <a:pt x="294" y="114"/>
                  </a:cubicBezTo>
                  <a:lnTo>
                    <a:pt x="294" y="121"/>
                  </a:lnTo>
                  <a:close/>
                  <a:moveTo>
                    <a:pt x="360" y="127"/>
                  </a:moveTo>
                  <a:cubicBezTo>
                    <a:pt x="360" y="127"/>
                    <a:pt x="360" y="127"/>
                    <a:pt x="360" y="127"/>
                  </a:cubicBezTo>
                  <a:cubicBezTo>
                    <a:pt x="343" y="127"/>
                    <a:pt x="328" y="122"/>
                    <a:pt x="322" y="115"/>
                  </a:cubicBezTo>
                  <a:cubicBezTo>
                    <a:pt x="320" y="112"/>
                    <a:pt x="321" y="109"/>
                    <a:pt x="325" y="109"/>
                  </a:cubicBezTo>
                  <a:cubicBezTo>
                    <a:pt x="331" y="108"/>
                    <a:pt x="348" y="108"/>
                    <a:pt x="356" y="102"/>
                  </a:cubicBezTo>
                  <a:cubicBezTo>
                    <a:pt x="370" y="106"/>
                    <a:pt x="380" y="112"/>
                    <a:pt x="388" y="121"/>
                  </a:cubicBezTo>
                  <a:cubicBezTo>
                    <a:pt x="382" y="125"/>
                    <a:pt x="371" y="127"/>
                    <a:pt x="360" y="127"/>
                  </a:cubicBezTo>
                  <a:close/>
                  <a:moveTo>
                    <a:pt x="156" y="135"/>
                  </a:moveTo>
                  <a:cubicBezTo>
                    <a:pt x="153" y="135"/>
                    <a:pt x="150" y="130"/>
                    <a:pt x="150" y="124"/>
                  </a:cubicBezTo>
                  <a:cubicBezTo>
                    <a:pt x="150" y="117"/>
                    <a:pt x="153" y="112"/>
                    <a:pt x="156" y="112"/>
                  </a:cubicBezTo>
                  <a:cubicBezTo>
                    <a:pt x="160" y="112"/>
                    <a:pt x="163" y="117"/>
                    <a:pt x="163" y="124"/>
                  </a:cubicBezTo>
                  <a:cubicBezTo>
                    <a:pt x="163" y="130"/>
                    <a:pt x="160" y="135"/>
                    <a:pt x="156" y="135"/>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grpSp>
      <p:sp>
        <p:nvSpPr>
          <p:cNvPr id="41" name="任意多边形 42" descr="#clear#"/>
          <p:cNvSpPr/>
          <p:nvPr/>
        </p:nvSpPr>
        <p:spPr>
          <a:xfrm>
            <a:off x="6650795" y="3004772"/>
            <a:ext cx="1303359" cy="848455"/>
          </a:xfrm>
          <a:prstGeom prst="roundRect">
            <a:avLst/>
          </a:prstGeom>
          <a:solidFill>
            <a:schemeClr val="accent1"/>
          </a:solidFill>
          <a:ln w="28575">
            <a:solidFill>
              <a:srgbClr val="FFFFFF"/>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rgbClr val="FFFFFF"/>
                </a:solidFill>
                <a:latin typeface="+mj-ea"/>
                <a:ea typeface="+mj-ea"/>
              </a:rPr>
              <a:t>系统分析</a:t>
            </a:r>
          </a:p>
        </p:txBody>
      </p:sp>
      <p:sp>
        <p:nvSpPr>
          <p:cNvPr id="42" name="任意多边形 42" descr="#clear#"/>
          <p:cNvSpPr/>
          <p:nvPr/>
        </p:nvSpPr>
        <p:spPr>
          <a:xfrm>
            <a:off x="8535134" y="3004772"/>
            <a:ext cx="1303359" cy="848455"/>
          </a:xfrm>
          <a:prstGeom prst="roundRect">
            <a:avLst/>
          </a:prstGeom>
          <a:solidFill>
            <a:schemeClr val="accent1"/>
          </a:solidFill>
          <a:ln w="28575">
            <a:solidFill>
              <a:srgbClr val="FFFFFF"/>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rgbClr val="FFFFFF"/>
                </a:solidFill>
                <a:latin typeface="+mj-ea"/>
                <a:ea typeface="+mj-ea"/>
              </a:rPr>
              <a:t>综合择优</a:t>
            </a:r>
          </a:p>
        </p:txBody>
      </p:sp>
      <p:sp>
        <p:nvSpPr>
          <p:cNvPr id="43" name="任意多边形 42" descr="#clear#"/>
          <p:cNvSpPr/>
          <p:nvPr/>
        </p:nvSpPr>
        <p:spPr>
          <a:xfrm>
            <a:off x="10419473" y="3004772"/>
            <a:ext cx="1303359" cy="848455"/>
          </a:xfrm>
          <a:prstGeom prst="roundRect">
            <a:avLst/>
          </a:prstGeom>
          <a:solidFill>
            <a:schemeClr val="accent1"/>
          </a:solidFill>
          <a:ln w="28575">
            <a:solidFill>
              <a:srgbClr val="FFFFFF"/>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rgbClr val="FFFFFF"/>
                </a:solidFill>
                <a:latin typeface="+mj-ea"/>
                <a:ea typeface="+mj-ea"/>
              </a:rPr>
              <a:t>严格校审</a:t>
            </a:r>
          </a:p>
        </p:txBody>
      </p:sp>
      <p:sp>
        <p:nvSpPr>
          <p:cNvPr id="44" name="任意多边形 42" descr="#clear#"/>
          <p:cNvSpPr/>
          <p:nvPr/>
        </p:nvSpPr>
        <p:spPr>
          <a:xfrm>
            <a:off x="6638405" y="4412658"/>
            <a:ext cx="1540736" cy="848455"/>
          </a:xfrm>
          <a:prstGeom prst="roundRect">
            <a:avLst/>
          </a:prstGeom>
          <a:solidFill>
            <a:schemeClr val="accent1"/>
          </a:solidFill>
          <a:ln w="28575">
            <a:solidFill>
              <a:srgbClr val="FFFFFF"/>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rgbClr val="FFFFFF"/>
                </a:solidFill>
                <a:latin typeface="+mj-ea"/>
                <a:ea typeface="+mj-ea"/>
              </a:rPr>
              <a:t>国家标准</a:t>
            </a:r>
          </a:p>
        </p:txBody>
      </p:sp>
      <p:sp>
        <p:nvSpPr>
          <p:cNvPr id="45" name="任意多边形 42" descr="#clear#"/>
          <p:cNvSpPr/>
          <p:nvPr/>
        </p:nvSpPr>
        <p:spPr>
          <a:xfrm>
            <a:off x="8535134" y="4412658"/>
            <a:ext cx="1303359" cy="848455"/>
          </a:xfrm>
          <a:prstGeom prst="roundRect">
            <a:avLst/>
          </a:prstGeom>
          <a:solidFill>
            <a:schemeClr val="accent1"/>
          </a:solidFill>
          <a:ln w="28575">
            <a:solidFill>
              <a:srgbClr val="FFFFFF"/>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rgbClr val="FFFFFF"/>
                </a:solidFill>
                <a:latin typeface="+mj-ea"/>
                <a:ea typeface="+mj-ea"/>
              </a:rPr>
              <a:t>专业标准</a:t>
            </a:r>
          </a:p>
        </p:txBody>
      </p:sp>
      <p:sp>
        <p:nvSpPr>
          <p:cNvPr id="46" name="任意多边形 42" descr="#clear#"/>
          <p:cNvSpPr/>
          <p:nvPr/>
        </p:nvSpPr>
        <p:spPr>
          <a:xfrm>
            <a:off x="10419473" y="4412658"/>
            <a:ext cx="1303359" cy="848455"/>
          </a:xfrm>
          <a:prstGeom prst="roundRect">
            <a:avLst/>
          </a:prstGeom>
          <a:solidFill>
            <a:schemeClr val="accent1"/>
          </a:solidFill>
          <a:ln w="28575">
            <a:solidFill>
              <a:srgbClr val="FFFFFF"/>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rgbClr val="FFFFFF"/>
                </a:solidFill>
                <a:latin typeface="+mj-ea"/>
                <a:ea typeface="+mj-ea"/>
              </a:rPr>
              <a:t>工厂标准</a:t>
            </a:r>
          </a:p>
        </p:txBody>
      </p:sp>
      <p:sp>
        <p:nvSpPr>
          <p:cNvPr id="18" name="任意多边形 42" descr="#clear#"/>
          <p:cNvSpPr/>
          <p:nvPr/>
        </p:nvSpPr>
        <p:spPr>
          <a:xfrm>
            <a:off x="6650795" y="1686535"/>
            <a:ext cx="1303359" cy="848455"/>
          </a:xfrm>
          <a:prstGeom prst="roundRect">
            <a:avLst/>
          </a:prstGeom>
          <a:solidFill>
            <a:schemeClr val="accent1"/>
          </a:solidFill>
          <a:ln w="28575">
            <a:solidFill>
              <a:srgbClr val="FFFFFF"/>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rgbClr val="FFFFFF"/>
                </a:solidFill>
                <a:latin typeface="+mj-ea"/>
                <a:ea typeface="+mj-ea"/>
              </a:rPr>
              <a:t>设计评审</a:t>
            </a:r>
          </a:p>
        </p:txBody>
      </p:sp>
      <p:sp>
        <p:nvSpPr>
          <p:cNvPr id="19" name="任意多边形 42" descr="#clear#"/>
          <p:cNvSpPr/>
          <p:nvPr/>
        </p:nvSpPr>
        <p:spPr>
          <a:xfrm>
            <a:off x="8535134" y="1686535"/>
            <a:ext cx="1303359" cy="848455"/>
          </a:xfrm>
          <a:prstGeom prst="roundRect">
            <a:avLst/>
          </a:prstGeom>
          <a:solidFill>
            <a:schemeClr val="accent1"/>
          </a:solidFill>
          <a:ln w="28575">
            <a:solidFill>
              <a:srgbClr val="FFFFFF"/>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rgbClr val="FFFFFF"/>
                </a:solidFill>
                <a:latin typeface="+mj-ea"/>
                <a:ea typeface="+mj-ea"/>
              </a:rPr>
              <a:t>工艺评审</a:t>
            </a:r>
          </a:p>
        </p:txBody>
      </p:sp>
      <p:sp>
        <p:nvSpPr>
          <p:cNvPr id="20" name="任意多边形 42" descr="#clear#"/>
          <p:cNvSpPr/>
          <p:nvPr/>
        </p:nvSpPr>
        <p:spPr>
          <a:xfrm>
            <a:off x="10419473" y="1686535"/>
            <a:ext cx="1303359" cy="848455"/>
          </a:xfrm>
          <a:prstGeom prst="roundRect">
            <a:avLst/>
          </a:prstGeom>
          <a:solidFill>
            <a:schemeClr val="accent1"/>
          </a:solidFill>
          <a:ln w="28575">
            <a:solidFill>
              <a:srgbClr val="FFFFFF"/>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rgbClr val="FFFFFF"/>
                </a:solidFill>
                <a:latin typeface="+mj-ea"/>
                <a:ea typeface="+mj-ea"/>
              </a:rPr>
              <a:t>纠正缺陷</a:t>
            </a:r>
          </a:p>
        </p:txBody>
      </p:sp>
      <p:sp>
        <p:nvSpPr>
          <p:cNvPr id="24" name="任意多边形 42" descr="#clear#"/>
          <p:cNvSpPr/>
          <p:nvPr/>
        </p:nvSpPr>
        <p:spPr>
          <a:xfrm>
            <a:off x="8191531" y="5778540"/>
            <a:ext cx="2227942" cy="848455"/>
          </a:xfrm>
          <a:prstGeom prst="roundRect">
            <a:avLst/>
          </a:prstGeom>
          <a:solidFill>
            <a:schemeClr val="accent1"/>
          </a:solidFill>
          <a:ln w="28575">
            <a:solidFill>
              <a:srgbClr val="FFFFFF"/>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rgbClr val="FFFFFF"/>
                </a:solidFill>
                <a:latin typeface="+mj-ea"/>
                <a:ea typeface="+mj-ea"/>
              </a:rPr>
              <a:t>国外先进标准</a:t>
            </a:r>
          </a:p>
        </p:txBody>
      </p:sp>
    </p:spTree>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ppt_x"/>
                                          </p:val>
                                        </p:tav>
                                        <p:tav tm="100000">
                                          <p:val>
                                            <p:strVal val="#ppt_x"/>
                                          </p:val>
                                        </p:tav>
                                      </p:tavLst>
                                    </p:anim>
                                    <p:anim calcmode="lin" valueType="num">
                                      <p:cBhvr additive="base">
                                        <p:cTn id="13" dur="500" fill="hold"/>
                                        <p:tgtEl>
                                          <p:spTgt spid="18"/>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 calcmode="lin" valueType="num">
                                      <p:cBhvr additive="base">
                                        <p:cTn id="16" dur="500" fill="hold"/>
                                        <p:tgtEl>
                                          <p:spTgt spid="19"/>
                                        </p:tgtEl>
                                        <p:attrNameLst>
                                          <p:attrName>ppt_x</p:attrName>
                                        </p:attrNameLst>
                                      </p:cBhvr>
                                      <p:tavLst>
                                        <p:tav tm="0">
                                          <p:val>
                                            <p:strVal val="#ppt_x"/>
                                          </p:val>
                                        </p:tav>
                                        <p:tav tm="100000">
                                          <p:val>
                                            <p:strVal val="#ppt_x"/>
                                          </p:val>
                                        </p:tav>
                                      </p:tavLst>
                                    </p:anim>
                                    <p:anim calcmode="lin" valueType="num">
                                      <p:cBhvr additive="base">
                                        <p:cTn id="17" dur="500" fill="hold"/>
                                        <p:tgtEl>
                                          <p:spTgt spid="19"/>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20"/>
                                        </p:tgtEl>
                                        <p:attrNameLst>
                                          <p:attrName>style.visibility</p:attrName>
                                        </p:attrNameLst>
                                      </p:cBhvr>
                                      <p:to>
                                        <p:strVal val="visible"/>
                                      </p:to>
                                    </p:set>
                                    <p:anim calcmode="lin" valueType="num">
                                      <p:cBhvr additive="base">
                                        <p:cTn id="20" dur="500" fill="hold"/>
                                        <p:tgtEl>
                                          <p:spTgt spid="20"/>
                                        </p:tgtEl>
                                        <p:attrNameLst>
                                          <p:attrName>ppt_x</p:attrName>
                                        </p:attrNameLst>
                                      </p:cBhvr>
                                      <p:tavLst>
                                        <p:tav tm="0">
                                          <p:val>
                                            <p:strVal val="#ppt_x"/>
                                          </p:val>
                                        </p:tav>
                                        <p:tav tm="100000">
                                          <p:val>
                                            <p:strVal val="#ppt_x"/>
                                          </p:val>
                                        </p:tav>
                                      </p:tavLst>
                                    </p:anim>
                                    <p:anim calcmode="lin" valueType="num">
                                      <p:cBhvr additive="base">
                                        <p:cTn id="21" dur="500" fill="hold"/>
                                        <p:tgtEl>
                                          <p:spTgt spid="20"/>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41"/>
                                        </p:tgtEl>
                                        <p:attrNameLst>
                                          <p:attrName>style.visibility</p:attrName>
                                        </p:attrNameLst>
                                      </p:cBhvr>
                                      <p:to>
                                        <p:strVal val="visible"/>
                                      </p:to>
                                    </p:set>
                                    <p:anim calcmode="lin" valueType="num">
                                      <p:cBhvr additive="base">
                                        <p:cTn id="24" dur="500" fill="hold"/>
                                        <p:tgtEl>
                                          <p:spTgt spid="41"/>
                                        </p:tgtEl>
                                        <p:attrNameLst>
                                          <p:attrName>ppt_x</p:attrName>
                                        </p:attrNameLst>
                                      </p:cBhvr>
                                      <p:tavLst>
                                        <p:tav tm="0">
                                          <p:val>
                                            <p:strVal val="#ppt_x"/>
                                          </p:val>
                                        </p:tav>
                                        <p:tav tm="100000">
                                          <p:val>
                                            <p:strVal val="#ppt_x"/>
                                          </p:val>
                                        </p:tav>
                                      </p:tavLst>
                                    </p:anim>
                                    <p:anim calcmode="lin" valueType="num">
                                      <p:cBhvr additive="base">
                                        <p:cTn id="25" dur="500" fill="hold"/>
                                        <p:tgtEl>
                                          <p:spTgt spid="41"/>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42"/>
                                        </p:tgtEl>
                                        <p:attrNameLst>
                                          <p:attrName>style.visibility</p:attrName>
                                        </p:attrNameLst>
                                      </p:cBhvr>
                                      <p:to>
                                        <p:strVal val="visible"/>
                                      </p:to>
                                    </p:set>
                                    <p:anim calcmode="lin" valueType="num">
                                      <p:cBhvr additive="base">
                                        <p:cTn id="28" dur="500" fill="hold"/>
                                        <p:tgtEl>
                                          <p:spTgt spid="42"/>
                                        </p:tgtEl>
                                        <p:attrNameLst>
                                          <p:attrName>ppt_x</p:attrName>
                                        </p:attrNameLst>
                                      </p:cBhvr>
                                      <p:tavLst>
                                        <p:tav tm="0">
                                          <p:val>
                                            <p:strVal val="#ppt_x"/>
                                          </p:val>
                                        </p:tav>
                                        <p:tav tm="100000">
                                          <p:val>
                                            <p:strVal val="#ppt_x"/>
                                          </p:val>
                                        </p:tav>
                                      </p:tavLst>
                                    </p:anim>
                                    <p:anim calcmode="lin" valueType="num">
                                      <p:cBhvr additive="base">
                                        <p:cTn id="29" dur="500" fill="hold"/>
                                        <p:tgtEl>
                                          <p:spTgt spid="42"/>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43"/>
                                        </p:tgtEl>
                                        <p:attrNameLst>
                                          <p:attrName>style.visibility</p:attrName>
                                        </p:attrNameLst>
                                      </p:cBhvr>
                                      <p:to>
                                        <p:strVal val="visible"/>
                                      </p:to>
                                    </p:set>
                                    <p:anim calcmode="lin" valueType="num">
                                      <p:cBhvr additive="base">
                                        <p:cTn id="32" dur="500" fill="hold"/>
                                        <p:tgtEl>
                                          <p:spTgt spid="43"/>
                                        </p:tgtEl>
                                        <p:attrNameLst>
                                          <p:attrName>ppt_x</p:attrName>
                                        </p:attrNameLst>
                                      </p:cBhvr>
                                      <p:tavLst>
                                        <p:tav tm="0">
                                          <p:val>
                                            <p:strVal val="#ppt_x"/>
                                          </p:val>
                                        </p:tav>
                                        <p:tav tm="100000">
                                          <p:val>
                                            <p:strVal val="#ppt_x"/>
                                          </p:val>
                                        </p:tav>
                                      </p:tavLst>
                                    </p:anim>
                                    <p:anim calcmode="lin" valueType="num">
                                      <p:cBhvr additive="base">
                                        <p:cTn id="33" dur="500" fill="hold"/>
                                        <p:tgtEl>
                                          <p:spTgt spid="43"/>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44"/>
                                        </p:tgtEl>
                                        <p:attrNameLst>
                                          <p:attrName>style.visibility</p:attrName>
                                        </p:attrNameLst>
                                      </p:cBhvr>
                                      <p:to>
                                        <p:strVal val="visible"/>
                                      </p:to>
                                    </p:set>
                                    <p:anim calcmode="lin" valueType="num">
                                      <p:cBhvr additive="base">
                                        <p:cTn id="36" dur="500" fill="hold"/>
                                        <p:tgtEl>
                                          <p:spTgt spid="44"/>
                                        </p:tgtEl>
                                        <p:attrNameLst>
                                          <p:attrName>ppt_x</p:attrName>
                                        </p:attrNameLst>
                                      </p:cBhvr>
                                      <p:tavLst>
                                        <p:tav tm="0">
                                          <p:val>
                                            <p:strVal val="#ppt_x"/>
                                          </p:val>
                                        </p:tav>
                                        <p:tav tm="100000">
                                          <p:val>
                                            <p:strVal val="#ppt_x"/>
                                          </p:val>
                                        </p:tav>
                                      </p:tavLst>
                                    </p:anim>
                                    <p:anim calcmode="lin" valueType="num">
                                      <p:cBhvr additive="base">
                                        <p:cTn id="37" dur="500" fill="hold"/>
                                        <p:tgtEl>
                                          <p:spTgt spid="44"/>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45"/>
                                        </p:tgtEl>
                                        <p:attrNameLst>
                                          <p:attrName>style.visibility</p:attrName>
                                        </p:attrNameLst>
                                      </p:cBhvr>
                                      <p:to>
                                        <p:strVal val="visible"/>
                                      </p:to>
                                    </p:set>
                                    <p:anim calcmode="lin" valueType="num">
                                      <p:cBhvr additive="base">
                                        <p:cTn id="40" dur="500" fill="hold"/>
                                        <p:tgtEl>
                                          <p:spTgt spid="45"/>
                                        </p:tgtEl>
                                        <p:attrNameLst>
                                          <p:attrName>ppt_x</p:attrName>
                                        </p:attrNameLst>
                                      </p:cBhvr>
                                      <p:tavLst>
                                        <p:tav tm="0">
                                          <p:val>
                                            <p:strVal val="#ppt_x"/>
                                          </p:val>
                                        </p:tav>
                                        <p:tav tm="100000">
                                          <p:val>
                                            <p:strVal val="#ppt_x"/>
                                          </p:val>
                                        </p:tav>
                                      </p:tavLst>
                                    </p:anim>
                                    <p:anim calcmode="lin" valueType="num">
                                      <p:cBhvr additive="base">
                                        <p:cTn id="41" dur="500" fill="hold"/>
                                        <p:tgtEl>
                                          <p:spTgt spid="45"/>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46"/>
                                        </p:tgtEl>
                                        <p:attrNameLst>
                                          <p:attrName>style.visibility</p:attrName>
                                        </p:attrNameLst>
                                      </p:cBhvr>
                                      <p:to>
                                        <p:strVal val="visible"/>
                                      </p:to>
                                    </p:set>
                                    <p:anim calcmode="lin" valueType="num">
                                      <p:cBhvr additive="base">
                                        <p:cTn id="44" dur="500" fill="hold"/>
                                        <p:tgtEl>
                                          <p:spTgt spid="46"/>
                                        </p:tgtEl>
                                        <p:attrNameLst>
                                          <p:attrName>ppt_x</p:attrName>
                                        </p:attrNameLst>
                                      </p:cBhvr>
                                      <p:tavLst>
                                        <p:tav tm="0">
                                          <p:val>
                                            <p:strVal val="#ppt_x"/>
                                          </p:val>
                                        </p:tav>
                                        <p:tav tm="100000">
                                          <p:val>
                                            <p:strVal val="#ppt_x"/>
                                          </p:val>
                                        </p:tav>
                                      </p:tavLst>
                                    </p:anim>
                                    <p:anim calcmode="lin" valueType="num">
                                      <p:cBhvr additive="base">
                                        <p:cTn id="45" dur="500" fill="hold"/>
                                        <p:tgtEl>
                                          <p:spTgt spid="46"/>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24"/>
                                        </p:tgtEl>
                                        <p:attrNameLst>
                                          <p:attrName>style.visibility</p:attrName>
                                        </p:attrNameLst>
                                      </p:cBhvr>
                                      <p:to>
                                        <p:strVal val="visible"/>
                                      </p:to>
                                    </p:set>
                                    <p:anim calcmode="lin" valueType="num">
                                      <p:cBhvr additive="base">
                                        <p:cTn id="48" dur="500" fill="hold"/>
                                        <p:tgtEl>
                                          <p:spTgt spid="24"/>
                                        </p:tgtEl>
                                        <p:attrNameLst>
                                          <p:attrName>ppt_x</p:attrName>
                                        </p:attrNameLst>
                                      </p:cBhvr>
                                      <p:tavLst>
                                        <p:tav tm="0">
                                          <p:val>
                                            <p:strVal val="#ppt_x"/>
                                          </p:val>
                                        </p:tav>
                                        <p:tav tm="100000">
                                          <p:val>
                                            <p:strVal val="#ppt_x"/>
                                          </p:val>
                                        </p:tav>
                                      </p:tavLst>
                                    </p:anim>
                                    <p:anim calcmode="lin" valueType="num">
                                      <p:cBhvr additive="base">
                                        <p:cTn id="49"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44" grpId="0" animBg="1"/>
      <p:bldP spid="45" grpId="0" animBg="1"/>
      <p:bldP spid="46" grpId="0" animBg="1"/>
      <p:bldP spid="18" grpId="0" animBg="1"/>
      <p:bldP spid="19" grpId="0" animBg="1"/>
      <p:bldP spid="20" grpId="0" animBg="1"/>
      <p:bldP spid="2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descr="#clear#"/>
          <p:cNvSpPr>
            <a:spLocks noGrp="1"/>
          </p:cNvSpPr>
          <p:nvPr>
            <p:ph type="title"/>
          </p:nvPr>
        </p:nvSpPr>
        <p:spPr/>
        <p:txBody>
          <a:bodyPr/>
          <a:lstStyle/>
          <a:p>
            <a:r>
              <a:rPr lang="en-US" altLang="zh-CN" dirty="0"/>
              <a:t>F  </a:t>
            </a:r>
            <a:r>
              <a:rPr lang="zh-CN" altLang="en-US" dirty="0"/>
              <a:t>修造船成本管理</a:t>
            </a:r>
          </a:p>
        </p:txBody>
      </p:sp>
    </p:spTree>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标题 3" descr="#clear#"/>
          <p:cNvSpPr>
            <a:spLocks noGrp="1"/>
          </p:cNvSpPr>
          <p:nvPr>
            <p:ph type="title"/>
          </p:nvPr>
        </p:nvSpPr>
        <p:spPr/>
        <p:txBody>
          <a:bodyPr/>
          <a:lstStyle/>
          <a:p>
            <a:r>
              <a:rPr lang="zh-CN" altLang="en-US" dirty="0"/>
              <a:t>修造船成本管理</a:t>
            </a:r>
          </a:p>
        </p:txBody>
      </p:sp>
      <p:sp>
        <p:nvSpPr>
          <p:cNvPr id="23" name="矩形 22" descr="#clear#"/>
          <p:cNvSpPr/>
          <p:nvPr/>
        </p:nvSpPr>
        <p:spPr>
          <a:xfrm>
            <a:off x="4287520" y="1822450"/>
            <a:ext cx="6617335" cy="41319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indent="0">
              <a:lnSpc>
                <a:spcPct val="150000"/>
              </a:lnSpc>
              <a:buFont typeface="+mj-lt"/>
              <a:buNone/>
            </a:pPr>
            <a:endParaRPr lang="zh-CN" altLang="zh-CN" sz="1800">
              <a:solidFill>
                <a:schemeClr val="tx1"/>
              </a:solidFill>
              <a:latin typeface="幼圆" panose="02010509060101010101" pitchFamily="49" charset="-122"/>
              <a:ea typeface="幼圆" panose="02010509060101010101" pitchFamily="49" charset="-122"/>
            </a:endParaRPr>
          </a:p>
        </p:txBody>
      </p:sp>
      <p:grpSp>
        <p:nvGrpSpPr>
          <p:cNvPr id="2" name="组合 1">
            <a:extLst>
              <a:ext uri="{FF2B5EF4-FFF2-40B4-BE49-F238E27FC236}">
                <a16:creationId xmlns:a16="http://schemas.microsoft.com/office/drawing/2014/main" id="{11CA85F3-88CC-49A9-97E6-AFFBE4D61AE7}"/>
              </a:ext>
            </a:extLst>
          </p:cNvPr>
          <p:cNvGrpSpPr/>
          <p:nvPr/>
        </p:nvGrpSpPr>
        <p:grpSpPr>
          <a:xfrm>
            <a:off x="1317625" y="2549322"/>
            <a:ext cx="10083799" cy="2677656"/>
            <a:chOff x="1317625" y="2549322"/>
            <a:chExt cx="10083799" cy="2677656"/>
          </a:xfrm>
        </p:grpSpPr>
        <p:sp>
          <p:nvSpPr>
            <p:cNvPr id="24" name="KSO_Shape"/>
            <p:cNvSpPr/>
            <p:nvPr/>
          </p:nvSpPr>
          <p:spPr bwMode="auto">
            <a:xfrm flipH="1" flipV="1">
              <a:off x="3549714" y="2845543"/>
              <a:ext cx="528346" cy="2085214"/>
            </a:xfrm>
            <a:custGeom>
              <a:avLst/>
              <a:gdLst>
                <a:gd name="T0" fmla="*/ 2147483646 w 41"/>
                <a:gd name="T1" fmla="*/ 2147483646 h 281"/>
                <a:gd name="T2" fmla="*/ 2147483646 w 41"/>
                <a:gd name="T3" fmla="*/ 2147483646 h 281"/>
                <a:gd name="T4" fmla="*/ 0 w 41"/>
                <a:gd name="T5" fmla="*/ 0 h 281"/>
                <a:gd name="T6" fmla="*/ 2147483646 w 41"/>
                <a:gd name="T7" fmla="*/ 2147483646 h 281"/>
                <a:gd name="T8" fmla="*/ 2147483646 w 41"/>
                <a:gd name="T9" fmla="*/ 2147483646 h 281"/>
                <a:gd name="T10" fmla="*/ 2147483646 w 41"/>
                <a:gd name="T11" fmla="*/ 2147483646 h 281"/>
                <a:gd name="T12" fmla="*/ 2147483646 w 41"/>
                <a:gd name="T13" fmla="*/ 2147483646 h 281"/>
                <a:gd name="T14" fmla="*/ 2147483646 w 41"/>
                <a:gd name="T15" fmla="*/ 2147483646 h 281"/>
                <a:gd name="T16" fmla="*/ 2147483646 w 41"/>
                <a:gd name="T17" fmla="*/ 2147483646 h 281"/>
                <a:gd name="T18" fmla="*/ 2147483646 w 41"/>
                <a:gd name="T19" fmla="*/ 2147483646 h 281"/>
                <a:gd name="T20" fmla="*/ 2147483646 w 41"/>
                <a:gd name="T21" fmla="*/ 2147483646 h 281"/>
                <a:gd name="T22" fmla="*/ 2147483646 w 41"/>
                <a:gd name="T23" fmla="*/ 2147483646 h 281"/>
                <a:gd name="T24" fmla="*/ 2147483646 w 41"/>
                <a:gd name="T25" fmla="*/ 2147483646 h 281"/>
                <a:gd name="T26" fmla="*/ 0 w 41"/>
                <a:gd name="T27" fmla="*/ 2147483646 h 281"/>
                <a:gd name="T28" fmla="*/ 2147483646 w 41"/>
                <a:gd name="T29" fmla="*/ 2147483646 h 281"/>
                <a:gd name="T30" fmla="*/ 2147483646 w 41"/>
                <a:gd name="T31" fmla="*/ 2147483646 h 281"/>
                <a:gd name="T32" fmla="*/ 2147483646 w 41"/>
                <a:gd name="T33" fmla="*/ 2147483646 h 281"/>
                <a:gd name="T34" fmla="*/ 2147483646 w 41"/>
                <a:gd name="T35" fmla="*/ 2147483646 h 281"/>
                <a:gd name="T36" fmla="*/ 2147483646 w 41"/>
                <a:gd name="T37" fmla="*/ 2147483646 h 281"/>
                <a:gd name="T38" fmla="*/ 2147483646 w 41"/>
                <a:gd name="T39" fmla="*/ 2147483646 h 281"/>
                <a:gd name="T40" fmla="*/ 2147483646 w 41"/>
                <a:gd name="T41" fmla="*/ 2147483646 h 281"/>
                <a:gd name="T42" fmla="*/ 2147483646 w 41"/>
                <a:gd name="T43" fmla="*/ 2147483646 h 28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1" h="281">
                  <a:moveTo>
                    <a:pt x="15" y="41"/>
                  </a:moveTo>
                  <a:cubicBezTo>
                    <a:pt x="15" y="29"/>
                    <a:pt x="13" y="19"/>
                    <a:pt x="11" y="13"/>
                  </a:cubicBezTo>
                  <a:cubicBezTo>
                    <a:pt x="9" y="7"/>
                    <a:pt x="5" y="2"/>
                    <a:pt x="0" y="0"/>
                  </a:cubicBezTo>
                  <a:cubicBezTo>
                    <a:pt x="10" y="0"/>
                    <a:pt x="17" y="3"/>
                    <a:pt x="21" y="9"/>
                  </a:cubicBezTo>
                  <a:cubicBezTo>
                    <a:pt x="25" y="14"/>
                    <a:pt x="27" y="27"/>
                    <a:pt x="27" y="45"/>
                  </a:cubicBezTo>
                  <a:cubicBezTo>
                    <a:pt x="27" y="103"/>
                    <a:pt x="27" y="103"/>
                    <a:pt x="27" y="103"/>
                  </a:cubicBezTo>
                  <a:cubicBezTo>
                    <a:pt x="27" y="114"/>
                    <a:pt x="28" y="122"/>
                    <a:pt x="30" y="128"/>
                  </a:cubicBezTo>
                  <a:cubicBezTo>
                    <a:pt x="32" y="134"/>
                    <a:pt x="35" y="138"/>
                    <a:pt x="41" y="141"/>
                  </a:cubicBezTo>
                  <a:cubicBezTo>
                    <a:pt x="35" y="143"/>
                    <a:pt x="31" y="147"/>
                    <a:pt x="30" y="153"/>
                  </a:cubicBezTo>
                  <a:cubicBezTo>
                    <a:pt x="28" y="158"/>
                    <a:pt x="27" y="167"/>
                    <a:pt x="27" y="179"/>
                  </a:cubicBezTo>
                  <a:cubicBezTo>
                    <a:pt x="27" y="232"/>
                    <a:pt x="27" y="232"/>
                    <a:pt x="27" y="232"/>
                  </a:cubicBezTo>
                  <a:cubicBezTo>
                    <a:pt x="27" y="245"/>
                    <a:pt x="26" y="255"/>
                    <a:pt x="25" y="262"/>
                  </a:cubicBezTo>
                  <a:cubicBezTo>
                    <a:pt x="23" y="269"/>
                    <a:pt x="20" y="274"/>
                    <a:pt x="16" y="277"/>
                  </a:cubicBezTo>
                  <a:cubicBezTo>
                    <a:pt x="12" y="279"/>
                    <a:pt x="7" y="281"/>
                    <a:pt x="0" y="281"/>
                  </a:cubicBezTo>
                  <a:cubicBezTo>
                    <a:pt x="5" y="279"/>
                    <a:pt x="9" y="274"/>
                    <a:pt x="11" y="268"/>
                  </a:cubicBezTo>
                  <a:cubicBezTo>
                    <a:pt x="13" y="261"/>
                    <a:pt x="15" y="252"/>
                    <a:pt x="15" y="240"/>
                  </a:cubicBezTo>
                  <a:cubicBezTo>
                    <a:pt x="15" y="186"/>
                    <a:pt x="15" y="186"/>
                    <a:pt x="15" y="186"/>
                  </a:cubicBezTo>
                  <a:cubicBezTo>
                    <a:pt x="15" y="172"/>
                    <a:pt x="15" y="162"/>
                    <a:pt x="17" y="155"/>
                  </a:cubicBezTo>
                  <a:cubicBezTo>
                    <a:pt x="19" y="148"/>
                    <a:pt x="23" y="144"/>
                    <a:pt x="29" y="141"/>
                  </a:cubicBezTo>
                  <a:cubicBezTo>
                    <a:pt x="23" y="138"/>
                    <a:pt x="19" y="133"/>
                    <a:pt x="17" y="127"/>
                  </a:cubicBezTo>
                  <a:cubicBezTo>
                    <a:pt x="15" y="121"/>
                    <a:pt x="15" y="111"/>
                    <a:pt x="15" y="98"/>
                  </a:cubicBezTo>
                  <a:lnTo>
                    <a:pt x="15" y="41"/>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25" name="椭圆 24" descr="#clear#"/>
            <p:cNvSpPr/>
            <p:nvPr/>
          </p:nvSpPr>
          <p:spPr>
            <a:xfrm>
              <a:off x="1317625" y="2929255"/>
              <a:ext cx="1898015" cy="1818005"/>
            </a:xfrm>
            <a:prstGeom prst="ellipse">
              <a:avLst/>
            </a:prstGeom>
            <a:solidFill>
              <a:schemeClr val="accent1"/>
            </a:solidFill>
            <a:ln w="5715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30000"/>
                </a:lnSpc>
              </a:pPr>
              <a:r>
                <a:rPr lang="zh-CN" altLang="en-US" kern="0">
                  <a:solidFill>
                    <a:schemeClr val="bg1"/>
                  </a:solidFill>
                  <a:latin typeface="微软雅黑" panose="020B0503020204020204" pitchFamily="34" charset="-122"/>
                  <a:ea typeface="微软雅黑" panose="020B0503020204020204" pitchFamily="34" charset="-122"/>
                </a:rPr>
                <a:t>成本管理意义</a:t>
              </a:r>
            </a:p>
          </p:txBody>
        </p:sp>
        <p:sp>
          <p:nvSpPr>
            <p:cNvPr id="100" name="文本框 99"/>
            <p:cNvSpPr txBox="1"/>
            <p:nvPr/>
          </p:nvSpPr>
          <p:spPr>
            <a:xfrm>
              <a:off x="4201159" y="2549322"/>
              <a:ext cx="7200265" cy="2677656"/>
            </a:xfrm>
            <a:prstGeom prst="rect">
              <a:avLst/>
            </a:prstGeom>
            <a:noFill/>
            <a:ln w="9525">
              <a:noFill/>
            </a:ln>
          </p:spPr>
          <p:txBody>
            <a:bodyPr wrap="square">
              <a:spAutoFit/>
            </a:bodyPr>
            <a:lstStyle/>
            <a:p>
              <a:pPr marL="0" indent="0" algn="just"/>
              <a:r>
                <a:rPr lang="zh-CN" b="0" dirty="0">
                  <a:latin typeface="Times New Roman" panose="02020603050405020304" pitchFamily="18" charset="0"/>
                  <a:ea typeface="宋体" panose="02010600030101010101" pitchFamily="2" charset="-122"/>
                </a:rPr>
                <a:t>修造船成本预控管理是着眼于计划管理、目标成本的预算管理;修造船企业全过程成达控制，是指将成本控制的起始点延伸到修造船企业的经营报价和设计阶段，即主要成本形成阶段，通过从项目的起点开始，直到项目完成交付的整个过程的成本控制，使成本能够在爱佳时间点得到控制，并能够实时动态反馈，从根本上保证造船企业目标利润的实现</a:t>
              </a:r>
            </a:p>
          </p:txBody>
        </p:sp>
      </p:grpSp>
    </p:spTree>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3" descr="#clear#"/>
          <p:cNvSpPr>
            <a:spLocks noGrp="1"/>
          </p:cNvSpPr>
          <p:nvPr>
            <p:ph type="title"/>
          </p:nvPr>
        </p:nvSpPr>
        <p:spPr/>
        <p:txBody>
          <a:bodyPr/>
          <a:lstStyle/>
          <a:p>
            <a:pPr eaLnBrk="1" hangingPunct="1"/>
            <a:r>
              <a:rPr lang="zh-CN" altLang="en-US"/>
              <a:t>修造船成本管理内容</a:t>
            </a:r>
          </a:p>
        </p:txBody>
      </p:sp>
      <p:grpSp>
        <p:nvGrpSpPr>
          <p:cNvPr id="4" name="组合 3">
            <a:extLst>
              <a:ext uri="{FF2B5EF4-FFF2-40B4-BE49-F238E27FC236}">
                <a16:creationId xmlns:a16="http://schemas.microsoft.com/office/drawing/2014/main" id="{95C57A0F-126E-4AA8-90BA-735345AB63A1}"/>
              </a:ext>
            </a:extLst>
          </p:cNvPr>
          <p:cNvGrpSpPr/>
          <p:nvPr/>
        </p:nvGrpSpPr>
        <p:grpSpPr>
          <a:xfrm>
            <a:off x="259855" y="3611823"/>
            <a:ext cx="11672292" cy="2509984"/>
            <a:chOff x="259855" y="4201633"/>
            <a:chExt cx="11672292" cy="2509984"/>
          </a:xfrm>
        </p:grpSpPr>
        <p:sp>
          <p:nvSpPr>
            <p:cNvPr id="21" name="矩形 20" descr="#clear#"/>
            <p:cNvSpPr/>
            <p:nvPr/>
          </p:nvSpPr>
          <p:spPr>
            <a:xfrm>
              <a:off x="259855" y="4201633"/>
              <a:ext cx="5725160" cy="22891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在产品成本方面通过目标成本的预算让技术经营采购、生产、车间、财务管理的目标明确，过程受控，责任到位。具体内容包括材料定额管理，采购成本管理，入库、领料管理，财务费用管理和工时劳务管理。而第一部分材料定额管理又可以分为产品的定额制定或预算，其他定额或预算以及非产品的采购或预算。</a:t>
              </a:r>
            </a:p>
          </p:txBody>
        </p:sp>
        <p:sp>
          <p:nvSpPr>
            <p:cNvPr id="35" name="矩形 34" descr="#clear#"/>
            <p:cNvSpPr/>
            <p:nvPr/>
          </p:nvSpPr>
          <p:spPr>
            <a:xfrm>
              <a:off x="6206987" y="4228767"/>
              <a:ext cx="5725160" cy="24828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通过从项目的起点开始，直到项目完成交付的整个过程的成本控制，便成本能够在最佳时间点得到控制，并能够实时动态反馈，从根本上保证造船企业目标利润的实现。具体内容包括报价阶段的成本控制，合同承接后的目标成本分解，合同执行期的目标成本控制，合同执行完毕后的成本分析。</a:t>
              </a:r>
            </a:p>
          </p:txBody>
        </p:sp>
      </p:grpSp>
      <p:grpSp>
        <p:nvGrpSpPr>
          <p:cNvPr id="3" name="组合 2">
            <a:extLst>
              <a:ext uri="{FF2B5EF4-FFF2-40B4-BE49-F238E27FC236}">
                <a16:creationId xmlns:a16="http://schemas.microsoft.com/office/drawing/2014/main" id="{970AA5EC-3AB8-41AB-A48C-07068EF532AF}"/>
              </a:ext>
            </a:extLst>
          </p:cNvPr>
          <p:cNvGrpSpPr/>
          <p:nvPr/>
        </p:nvGrpSpPr>
        <p:grpSpPr>
          <a:xfrm>
            <a:off x="2555439" y="1601737"/>
            <a:ext cx="6774616" cy="1931850"/>
            <a:chOff x="4110554" y="2704311"/>
            <a:chExt cx="6774616" cy="1931850"/>
          </a:xfrm>
        </p:grpSpPr>
        <p:grpSp>
          <p:nvGrpSpPr>
            <p:cNvPr id="2" name="组合 1">
              <a:extLst>
                <a:ext uri="{FF2B5EF4-FFF2-40B4-BE49-F238E27FC236}">
                  <a16:creationId xmlns:a16="http://schemas.microsoft.com/office/drawing/2014/main" id="{F54AA1B9-E279-49D6-9A98-12CEAC0F4DBF}"/>
                </a:ext>
              </a:extLst>
            </p:cNvPr>
            <p:cNvGrpSpPr/>
            <p:nvPr/>
          </p:nvGrpSpPr>
          <p:grpSpPr>
            <a:xfrm>
              <a:off x="4110554" y="2704311"/>
              <a:ext cx="6774616" cy="1931850"/>
              <a:chOff x="2738954" y="2180410"/>
              <a:chExt cx="6774616" cy="1931850"/>
            </a:xfrm>
          </p:grpSpPr>
          <p:sp>
            <p:nvSpPr>
              <p:cNvPr id="17" name="等腰三角形 16"/>
              <p:cNvSpPr/>
              <p:nvPr/>
            </p:nvSpPr>
            <p:spPr>
              <a:xfrm>
                <a:off x="2738954" y="2397165"/>
                <a:ext cx="1976885" cy="1355134"/>
              </a:xfrm>
              <a:prstGeom prst="triangle">
                <a:avLst/>
              </a:prstGeom>
              <a:gradFill flip="none" rotWithShape="1">
                <a:gsLst>
                  <a:gs pos="0">
                    <a:schemeClr val="accent1"/>
                  </a:gs>
                  <a:gs pos="100000">
                    <a:schemeClr val="accent1">
                      <a:lumMod val="20000"/>
                      <a:lumOff val="80000"/>
                    </a:schemeClr>
                  </a:gs>
                </a:gsLst>
                <a:lin ang="16200000" scaled="1"/>
              </a:gradFill>
              <a:ln>
                <a:noFill/>
              </a:ln>
              <a:effectLst/>
              <a:scene3d>
                <a:camera prst="orthographicFront">
                  <a:rot lat="19800000" lon="0" rev="0"/>
                </a:camera>
                <a:lightRig rig="contrasting" dir="t"/>
              </a:scene3d>
              <a:sp3d extrusionH="977900">
                <a:bevelB w="0" h="0"/>
                <a:extrusionClr>
                  <a:schemeClr val="accent1">
                    <a:lumMod val="75000"/>
                  </a:schemeClr>
                </a:extrusion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endParaRPr lang="zh-CN" altLang="en-US" sz="1800" b="1" dirty="0">
                  <a:latin typeface="Impact" panose="020B0806030902050204" pitchFamily="34" charset="0"/>
                  <a:ea typeface="微软雅黑" panose="020B0503020204020204" pitchFamily="34" charset="-122"/>
                </a:endParaRPr>
              </a:p>
            </p:txBody>
          </p:sp>
          <p:sp>
            <p:nvSpPr>
              <p:cNvPr id="18" name="矩形 17" descr="#clear#"/>
              <p:cNvSpPr/>
              <p:nvPr/>
            </p:nvSpPr>
            <p:spPr>
              <a:xfrm>
                <a:off x="2846070" y="3743960"/>
                <a:ext cx="1753870" cy="368300"/>
              </a:xfrm>
              <a:prstGeom prst="rect">
                <a:avLst/>
              </a:prstGeom>
            </p:spPr>
            <p:txBody>
              <a:bodyPr wrap="square">
                <a:spAutoFit/>
              </a:bodyPr>
              <a:lstStyle/>
              <a:p>
                <a:pPr algn="ctr"/>
                <a:r>
                  <a:rPr lang="zh-CN" altLang="en-US" sz="1800" b="1">
                    <a:solidFill>
                      <a:srgbClr val="FEFFFF"/>
                    </a:solidFill>
                    <a:latin typeface="微软雅黑" panose="020B0503020204020204" pitchFamily="34" charset="-122"/>
                    <a:ea typeface="微软雅黑" panose="020B0503020204020204" pitchFamily="34" charset="-122"/>
                  </a:rPr>
                  <a:t>成本预控管理</a:t>
                </a:r>
              </a:p>
            </p:txBody>
          </p:sp>
          <p:sp>
            <p:nvSpPr>
              <p:cNvPr id="19" name="椭圆 18"/>
              <p:cNvSpPr/>
              <p:nvPr/>
            </p:nvSpPr>
            <p:spPr>
              <a:xfrm>
                <a:off x="3305950" y="2180410"/>
                <a:ext cx="851132" cy="851132"/>
              </a:xfrm>
              <a:prstGeom prst="ellipse">
                <a:avLst/>
              </a:prstGeom>
              <a:solidFill>
                <a:srgbClr val="FFFFFF"/>
              </a:solidFill>
              <a:ln w="57150" cap="flat" cmpd="sng" algn="ctr">
                <a:solidFill>
                  <a:schemeClr val="accent1"/>
                </a:solid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30000"/>
                  </a:lnSpc>
                </a:pPr>
                <a:endParaRPr lang="zh-CN" altLang="en-US" sz="1600" kern="0">
                  <a:solidFill>
                    <a:schemeClr val="bg1"/>
                  </a:solidFill>
                  <a:latin typeface="微软雅黑" panose="020B0503020204020204" pitchFamily="34" charset="-122"/>
                  <a:ea typeface="微软雅黑" panose="020B0503020204020204" pitchFamily="34" charset="-122"/>
                </a:endParaRPr>
              </a:p>
            </p:txBody>
          </p:sp>
          <p:sp>
            <p:nvSpPr>
              <p:cNvPr id="22" name="等腰三角形 21"/>
              <p:cNvSpPr/>
              <p:nvPr/>
            </p:nvSpPr>
            <p:spPr>
              <a:xfrm>
                <a:off x="7437564" y="2397165"/>
                <a:ext cx="1976885" cy="1355134"/>
              </a:xfrm>
              <a:prstGeom prst="triangle">
                <a:avLst/>
              </a:prstGeom>
              <a:gradFill flip="none" rotWithShape="1">
                <a:gsLst>
                  <a:gs pos="0">
                    <a:schemeClr val="accent1"/>
                  </a:gs>
                  <a:gs pos="100000">
                    <a:schemeClr val="accent1">
                      <a:lumMod val="20000"/>
                      <a:lumOff val="80000"/>
                    </a:schemeClr>
                  </a:gs>
                </a:gsLst>
                <a:lin ang="16200000" scaled="1"/>
              </a:gradFill>
              <a:ln>
                <a:noFill/>
              </a:ln>
              <a:effectLst/>
              <a:scene3d>
                <a:camera prst="orthographicFront">
                  <a:rot lat="19800000" lon="0" rev="0"/>
                </a:camera>
                <a:lightRig rig="contrasting" dir="t"/>
              </a:scene3d>
              <a:sp3d extrusionH="977900">
                <a:bevelB w="0" h="0"/>
                <a:extrusionClr>
                  <a:schemeClr val="accent1">
                    <a:lumMod val="75000"/>
                  </a:schemeClr>
                </a:extrusion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endParaRPr lang="zh-CN" altLang="en-US" sz="1800" b="1">
                  <a:latin typeface="Impact" panose="020B0806030902050204" pitchFamily="34" charset="0"/>
                  <a:ea typeface="微软雅黑" panose="020B0503020204020204" pitchFamily="34" charset="-122"/>
                </a:endParaRPr>
              </a:p>
            </p:txBody>
          </p:sp>
          <p:sp>
            <p:nvSpPr>
              <p:cNvPr id="33" name="矩形 32" descr="#clear#"/>
              <p:cNvSpPr/>
              <p:nvPr/>
            </p:nvSpPr>
            <p:spPr>
              <a:xfrm>
                <a:off x="7437755" y="3743960"/>
                <a:ext cx="2075815" cy="368300"/>
              </a:xfrm>
              <a:prstGeom prst="rect">
                <a:avLst/>
              </a:prstGeom>
            </p:spPr>
            <p:txBody>
              <a:bodyPr wrap="square">
                <a:spAutoFit/>
              </a:bodyPr>
              <a:lstStyle/>
              <a:p>
                <a:pPr algn="ctr"/>
                <a:r>
                  <a:rPr lang="zh-CN" altLang="en-US" sz="1800" b="1" dirty="0">
                    <a:solidFill>
                      <a:srgbClr val="FEFFFF"/>
                    </a:solidFill>
                    <a:latin typeface="微软雅黑" panose="020B0503020204020204" pitchFamily="34" charset="-122"/>
                    <a:ea typeface="微软雅黑" panose="020B0503020204020204" pitchFamily="34" charset="-122"/>
                  </a:rPr>
                  <a:t>全过程成本控制</a:t>
                </a:r>
              </a:p>
            </p:txBody>
          </p:sp>
          <p:sp>
            <p:nvSpPr>
              <p:cNvPr id="34" name="椭圆 33"/>
              <p:cNvSpPr/>
              <p:nvPr/>
            </p:nvSpPr>
            <p:spPr>
              <a:xfrm>
                <a:off x="8004560" y="2180410"/>
                <a:ext cx="851132" cy="851132"/>
              </a:xfrm>
              <a:prstGeom prst="ellipse">
                <a:avLst/>
              </a:prstGeom>
              <a:solidFill>
                <a:srgbClr val="FFFFFF"/>
              </a:solidFill>
              <a:ln w="57150" cap="flat" cmpd="sng" algn="ctr">
                <a:solidFill>
                  <a:schemeClr val="accent1"/>
                </a:solid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30000"/>
                  </a:lnSpc>
                </a:pPr>
                <a:endParaRPr lang="zh-CN" altLang="en-US" sz="1600" kern="0">
                  <a:solidFill>
                    <a:schemeClr val="bg1"/>
                  </a:solidFill>
                  <a:latin typeface="微软雅黑" panose="020B0503020204020204" pitchFamily="34" charset="-122"/>
                  <a:ea typeface="微软雅黑" panose="020B0503020204020204" pitchFamily="34" charset="-122"/>
                </a:endParaRPr>
              </a:p>
            </p:txBody>
          </p:sp>
        </p:grpSp>
        <p:sp>
          <p:nvSpPr>
            <p:cNvPr id="20" name="Freeform 18"/>
            <p:cNvSpPr/>
            <p:nvPr/>
          </p:nvSpPr>
          <p:spPr bwMode="auto">
            <a:xfrm>
              <a:off x="4905306" y="2909401"/>
              <a:ext cx="395620" cy="440951"/>
            </a:xfrm>
            <a:custGeom>
              <a:avLst/>
              <a:gdLst>
                <a:gd name="T0" fmla="*/ 0 w 86"/>
                <a:gd name="T1" fmla="*/ 41 h 96"/>
                <a:gd name="T2" fmla="*/ 13 w 86"/>
                <a:gd name="T3" fmla="*/ 62 h 96"/>
                <a:gd name="T4" fmla="*/ 27 w 86"/>
                <a:gd name="T5" fmla="*/ 51 h 96"/>
                <a:gd name="T6" fmla="*/ 27 w 86"/>
                <a:gd name="T7" fmla="*/ 51 h 96"/>
                <a:gd name="T8" fmla="*/ 27 w 86"/>
                <a:gd name="T9" fmla="*/ 51 h 96"/>
                <a:gd name="T10" fmla="*/ 27 w 86"/>
                <a:gd name="T11" fmla="*/ 51 h 96"/>
                <a:gd name="T12" fmla="*/ 27 w 86"/>
                <a:gd name="T13" fmla="*/ 51 h 96"/>
                <a:gd name="T14" fmla="*/ 27 w 86"/>
                <a:gd name="T15" fmla="*/ 51 h 96"/>
                <a:gd name="T16" fmla="*/ 27 w 86"/>
                <a:gd name="T17" fmla="*/ 51 h 96"/>
                <a:gd name="T18" fmla="*/ 27 w 86"/>
                <a:gd name="T19" fmla="*/ 51 h 96"/>
                <a:gd name="T20" fmla="*/ 27 w 86"/>
                <a:gd name="T21" fmla="*/ 51 h 96"/>
                <a:gd name="T22" fmla="*/ 27 w 86"/>
                <a:gd name="T23" fmla="*/ 50 h 96"/>
                <a:gd name="T24" fmla="*/ 27 w 86"/>
                <a:gd name="T25" fmla="*/ 50 h 96"/>
                <a:gd name="T26" fmla="*/ 27 w 86"/>
                <a:gd name="T27" fmla="*/ 50 h 96"/>
                <a:gd name="T28" fmla="*/ 28 w 86"/>
                <a:gd name="T29" fmla="*/ 50 h 96"/>
                <a:gd name="T30" fmla="*/ 28 w 86"/>
                <a:gd name="T31" fmla="*/ 50 h 96"/>
                <a:gd name="T32" fmla="*/ 28 w 86"/>
                <a:gd name="T33" fmla="*/ 50 h 96"/>
                <a:gd name="T34" fmla="*/ 28 w 86"/>
                <a:gd name="T35" fmla="*/ 50 h 96"/>
                <a:gd name="T36" fmla="*/ 28 w 86"/>
                <a:gd name="T37" fmla="*/ 50 h 96"/>
                <a:gd name="T38" fmla="*/ 28 w 86"/>
                <a:gd name="T39" fmla="*/ 50 h 96"/>
                <a:gd name="T40" fmla="*/ 28 w 86"/>
                <a:gd name="T41" fmla="*/ 50 h 96"/>
                <a:gd name="T42" fmla="*/ 28 w 86"/>
                <a:gd name="T43" fmla="*/ 50 h 96"/>
                <a:gd name="T44" fmla="*/ 28 w 86"/>
                <a:gd name="T45" fmla="*/ 50 h 96"/>
                <a:gd name="T46" fmla="*/ 28 w 86"/>
                <a:gd name="T47" fmla="*/ 50 h 96"/>
                <a:gd name="T48" fmla="*/ 29 w 86"/>
                <a:gd name="T49" fmla="*/ 50 h 96"/>
                <a:gd name="T50" fmla="*/ 36 w 86"/>
                <a:gd name="T51" fmla="*/ 32 h 96"/>
                <a:gd name="T52" fmla="*/ 75 w 86"/>
                <a:gd name="T53" fmla="*/ 50 h 96"/>
                <a:gd name="T54" fmla="*/ 82 w 86"/>
                <a:gd name="T55" fmla="*/ 30 h 96"/>
                <a:gd name="T56" fmla="*/ 53 w 86"/>
                <a:gd name="T57" fmla="*/ 13 h 96"/>
                <a:gd name="T58" fmla="*/ 35 w 86"/>
                <a:gd name="T59" fmla="*/ 3 h 96"/>
                <a:gd name="T60" fmla="*/ 2 w 86"/>
                <a:gd name="T61" fmla="*/ 0 h 96"/>
                <a:gd name="T62" fmla="*/ 9 w 86"/>
                <a:gd name="T63" fmla="*/ 30 h 96"/>
                <a:gd name="T64" fmla="*/ 23 w 86"/>
                <a:gd name="T65" fmla="*/ 36 h 96"/>
                <a:gd name="T66" fmla="*/ 72 w 86"/>
                <a:gd name="T67" fmla="*/ 45 h 96"/>
                <a:gd name="T68" fmla="*/ 41 w 86"/>
                <a:gd name="T69" fmla="*/ 36 h 96"/>
                <a:gd name="T70" fmla="*/ 41 w 86"/>
                <a:gd name="T71" fmla="*/ 39 h 96"/>
                <a:gd name="T72" fmla="*/ 50 w 86"/>
                <a:gd name="T73" fmla="*/ 26 h 96"/>
                <a:gd name="T74" fmla="*/ 31 w 86"/>
                <a:gd name="T75" fmla="*/ 26 h 96"/>
                <a:gd name="T76" fmla="*/ 50 w 86"/>
                <a:gd name="T77" fmla="*/ 23 h 96"/>
                <a:gd name="T78" fmla="*/ 30 w 86"/>
                <a:gd name="T79" fmla="*/ 18 h 96"/>
                <a:gd name="T80" fmla="*/ 30 w 86"/>
                <a:gd name="T81" fmla="*/ 20 h 96"/>
                <a:gd name="T82" fmla="*/ 6 w 86"/>
                <a:gd name="T83" fmla="*/ 96 h 96"/>
                <a:gd name="T84" fmla="*/ 28 w 86"/>
                <a:gd name="T85" fmla="*/ 55 h 96"/>
                <a:gd name="T86" fmla="*/ 86 w 86"/>
                <a:gd name="T87" fmla="*/ 57 h 96"/>
                <a:gd name="T88" fmla="*/ 74 w 86"/>
                <a:gd name="T89" fmla="*/ 96 h 96"/>
                <a:gd name="T90" fmla="*/ 27 w 86"/>
                <a:gd name="T91" fmla="*/ 29 h 96"/>
                <a:gd name="T92" fmla="*/ 54 w 86"/>
                <a:gd name="T93" fmla="*/ 29 h 96"/>
                <a:gd name="T94" fmla="*/ 33 w 86"/>
                <a:gd name="T95" fmla="*/ 31 h 96"/>
                <a:gd name="T96" fmla="*/ 12 w 86"/>
                <a:gd name="T97" fmla="*/ 29 h 96"/>
                <a:gd name="T98" fmla="*/ 30 w 86"/>
                <a:gd name="T99" fmla="*/ 3 h 96"/>
                <a:gd name="T100" fmla="*/ 23 w 86"/>
                <a:gd name="T101" fmla="*/ 1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 h="96">
                  <a:moveTo>
                    <a:pt x="23" y="36"/>
                  </a:moveTo>
                  <a:cubicBezTo>
                    <a:pt x="4" y="36"/>
                    <a:pt x="4" y="36"/>
                    <a:pt x="4" y="36"/>
                  </a:cubicBezTo>
                  <a:cubicBezTo>
                    <a:pt x="2" y="36"/>
                    <a:pt x="0" y="38"/>
                    <a:pt x="0" y="41"/>
                  </a:cubicBezTo>
                  <a:cubicBezTo>
                    <a:pt x="0" y="87"/>
                    <a:pt x="0" y="87"/>
                    <a:pt x="0" y="87"/>
                  </a:cubicBezTo>
                  <a:cubicBezTo>
                    <a:pt x="0" y="88"/>
                    <a:pt x="1" y="90"/>
                    <a:pt x="3" y="91"/>
                  </a:cubicBezTo>
                  <a:cubicBezTo>
                    <a:pt x="13" y="62"/>
                    <a:pt x="13" y="62"/>
                    <a:pt x="13" y="62"/>
                  </a:cubicBezTo>
                  <a:cubicBezTo>
                    <a:pt x="14" y="59"/>
                    <a:pt x="16" y="56"/>
                    <a:pt x="19" y="54"/>
                  </a:cubicBezTo>
                  <a:cubicBezTo>
                    <a:pt x="21" y="52"/>
                    <a:pt x="24"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0"/>
                    <a:pt x="27" y="50"/>
                    <a:pt x="27" y="50"/>
                  </a:cubicBezTo>
                  <a:cubicBezTo>
                    <a:pt x="27" y="50"/>
                    <a:pt x="27" y="50"/>
                    <a:pt x="27" y="50"/>
                  </a:cubicBezTo>
                  <a:cubicBezTo>
                    <a:pt x="27" y="50"/>
                    <a:pt x="27" y="50"/>
                    <a:pt x="27" y="50"/>
                  </a:cubicBezTo>
                  <a:cubicBezTo>
                    <a:pt x="27" y="50"/>
                    <a:pt x="27" y="50"/>
                    <a:pt x="27" y="50"/>
                  </a:cubicBezTo>
                  <a:cubicBezTo>
                    <a:pt x="27" y="50"/>
                    <a:pt x="27" y="50"/>
                    <a:pt x="27" y="50"/>
                  </a:cubicBezTo>
                  <a:cubicBezTo>
                    <a:pt x="27" y="50"/>
                    <a:pt x="27" y="50"/>
                    <a:pt x="27" y="50"/>
                  </a:cubicBezTo>
                  <a:cubicBezTo>
                    <a:pt x="27" y="50"/>
                    <a:pt x="27" y="50"/>
                    <a:pt x="27" y="50"/>
                  </a:cubicBezTo>
                  <a:cubicBezTo>
                    <a:pt x="27" y="50"/>
                    <a:pt x="27" y="50"/>
                    <a:pt x="27"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9" y="50"/>
                    <a:pt x="29" y="50"/>
                    <a:pt x="29" y="50"/>
                  </a:cubicBezTo>
                  <a:cubicBezTo>
                    <a:pt x="31" y="50"/>
                    <a:pt x="31" y="50"/>
                    <a:pt x="31" y="50"/>
                  </a:cubicBezTo>
                  <a:cubicBezTo>
                    <a:pt x="32" y="48"/>
                    <a:pt x="34" y="45"/>
                    <a:pt x="35" y="43"/>
                  </a:cubicBezTo>
                  <a:cubicBezTo>
                    <a:pt x="36" y="39"/>
                    <a:pt x="37" y="36"/>
                    <a:pt x="36" y="32"/>
                  </a:cubicBezTo>
                  <a:cubicBezTo>
                    <a:pt x="78" y="32"/>
                    <a:pt x="78" y="32"/>
                    <a:pt x="78" y="32"/>
                  </a:cubicBezTo>
                  <a:cubicBezTo>
                    <a:pt x="79" y="36"/>
                    <a:pt x="79" y="40"/>
                    <a:pt x="78" y="43"/>
                  </a:cubicBezTo>
                  <a:cubicBezTo>
                    <a:pt x="77" y="46"/>
                    <a:pt x="76" y="48"/>
                    <a:pt x="75" y="50"/>
                  </a:cubicBezTo>
                  <a:cubicBezTo>
                    <a:pt x="79" y="50"/>
                    <a:pt x="79" y="50"/>
                    <a:pt x="79" y="50"/>
                  </a:cubicBezTo>
                  <a:cubicBezTo>
                    <a:pt x="80" y="48"/>
                    <a:pt x="80" y="46"/>
                    <a:pt x="81" y="44"/>
                  </a:cubicBezTo>
                  <a:cubicBezTo>
                    <a:pt x="82" y="40"/>
                    <a:pt x="82" y="35"/>
                    <a:pt x="82" y="30"/>
                  </a:cubicBezTo>
                  <a:cubicBezTo>
                    <a:pt x="80" y="29"/>
                    <a:pt x="80" y="29"/>
                    <a:pt x="80" y="29"/>
                  </a:cubicBezTo>
                  <a:cubicBezTo>
                    <a:pt x="58" y="29"/>
                    <a:pt x="58" y="29"/>
                    <a:pt x="58" y="29"/>
                  </a:cubicBezTo>
                  <a:cubicBezTo>
                    <a:pt x="58" y="24"/>
                    <a:pt x="57" y="18"/>
                    <a:pt x="53" y="13"/>
                  </a:cubicBezTo>
                  <a:cubicBezTo>
                    <a:pt x="52" y="12"/>
                    <a:pt x="52" y="12"/>
                    <a:pt x="52" y="12"/>
                  </a:cubicBezTo>
                  <a:cubicBezTo>
                    <a:pt x="43" y="12"/>
                    <a:pt x="43" y="12"/>
                    <a:pt x="43" y="12"/>
                  </a:cubicBezTo>
                  <a:cubicBezTo>
                    <a:pt x="41" y="8"/>
                    <a:pt x="38" y="5"/>
                    <a:pt x="35" y="3"/>
                  </a:cubicBezTo>
                  <a:cubicBezTo>
                    <a:pt x="34" y="2"/>
                    <a:pt x="32" y="1"/>
                    <a:pt x="31" y="0"/>
                  </a:cubicBezTo>
                  <a:cubicBezTo>
                    <a:pt x="30" y="0"/>
                    <a:pt x="30" y="0"/>
                    <a:pt x="30" y="0"/>
                  </a:cubicBezTo>
                  <a:cubicBezTo>
                    <a:pt x="2" y="0"/>
                    <a:pt x="2" y="0"/>
                    <a:pt x="2" y="0"/>
                  </a:cubicBezTo>
                  <a:cubicBezTo>
                    <a:pt x="1" y="3"/>
                    <a:pt x="1" y="3"/>
                    <a:pt x="1" y="3"/>
                  </a:cubicBezTo>
                  <a:cubicBezTo>
                    <a:pt x="4" y="6"/>
                    <a:pt x="8" y="10"/>
                    <a:pt x="10" y="15"/>
                  </a:cubicBezTo>
                  <a:cubicBezTo>
                    <a:pt x="11" y="19"/>
                    <a:pt x="11" y="24"/>
                    <a:pt x="9" y="30"/>
                  </a:cubicBezTo>
                  <a:cubicBezTo>
                    <a:pt x="10" y="32"/>
                    <a:pt x="10" y="32"/>
                    <a:pt x="10" y="32"/>
                  </a:cubicBezTo>
                  <a:cubicBezTo>
                    <a:pt x="23" y="32"/>
                    <a:pt x="23" y="32"/>
                    <a:pt x="23" y="32"/>
                  </a:cubicBezTo>
                  <a:cubicBezTo>
                    <a:pt x="23" y="34"/>
                    <a:pt x="23" y="35"/>
                    <a:pt x="23" y="36"/>
                  </a:cubicBezTo>
                  <a:close/>
                  <a:moveTo>
                    <a:pt x="40" y="42"/>
                  </a:moveTo>
                  <a:cubicBezTo>
                    <a:pt x="73" y="42"/>
                    <a:pt x="73" y="42"/>
                    <a:pt x="73" y="42"/>
                  </a:cubicBezTo>
                  <a:cubicBezTo>
                    <a:pt x="72" y="45"/>
                    <a:pt x="72" y="45"/>
                    <a:pt x="72" y="45"/>
                  </a:cubicBezTo>
                  <a:cubicBezTo>
                    <a:pt x="39" y="45"/>
                    <a:pt x="39" y="45"/>
                    <a:pt x="39" y="45"/>
                  </a:cubicBezTo>
                  <a:cubicBezTo>
                    <a:pt x="40" y="42"/>
                    <a:pt x="40" y="42"/>
                    <a:pt x="40" y="42"/>
                  </a:cubicBezTo>
                  <a:close/>
                  <a:moveTo>
                    <a:pt x="41" y="36"/>
                  </a:moveTo>
                  <a:cubicBezTo>
                    <a:pt x="75" y="36"/>
                    <a:pt x="75" y="36"/>
                    <a:pt x="75" y="36"/>
                  </a:cubicBezTo>
                  <a:cubicBezTo>
                    <a:pt x="74" y="39"/>
                    <a:pt x="74" y="39"/>
                    <a:pt x="74" y="39"/>
                  </a:cubicBezTo>
                  <a:cubicBezTo>
                    <a:pt x="41" y="39"/>
                    <a:pt x="41" y="39"/>
                    <a:pt x="41" y="39"/>
                  </a:cubicBezTo>
                  <a:cubicBezTo>
                    <a:pt x="41" y="36"/>
                    <a:pt x="41" y="36"/>
                    <a:pt x="41" y="36"/>
                  </a:cubicBezTo>
                  <a:close/>
                  <a:moveTo>
                    <a:pt x="31" y="26"/>
                  </a:moveTo>
                  <a:cubicBezTo>
                    <a:pt x="50" y="26"/>
                    <a:pt x="50" y="26"/>
                    <a:pt x="50" y="26"/>
                  </a:cubicBezTo>
                  <a:cubicBezTo>
                    <a:pt x="50" y="27"/>
                    <a:pt x="50" y="27"/>
                    <a:pt x="50" y="27"/>
                  </a:cubicBezTo>
                  <a:cubicBezTo>
                    <a:pt x="30" y="27"/>
                    <a:pt x="30" y="27"/>
                    <a:pt x="30" y="27"/>
                  </a:cubicBezTo>
                  <a:cubicBezTo>
                    <a:pt x="31" y="26"/>
                    <a:pt x="31" y="26"/>
                    <a:pt x="31" y="26"/>
                  </a:cubicBezTo>
                  <a:close/>
                  <a:moveTo>
                    <a:pt x="31" y="22"/>
                  </a:moveTo>
                  <a:cubicBezTo>
                    <a:pt x="50" y="22"/>
                    <a:pt x="50" y="22"/>
                    <a:pt x="50" y="22"/>
                  </a:cubicBezTo>
                  <a:cubicBezTo>
                    <a:pt x="50" y="23"/>
                    <a:pt x="50" y="23"/>
                    <a:pt x="50" y="23"/>
                  </a:cubicBezTo>
                  <a:cubicBezTo>
                    <a:pt x="31" y="23"/>
                    <a:pt x="31" y="23"/>
                    <a:pt x="31" y="23"/>
                  </a:cubicBezTo>
                  <a:cubicBezTo>
                    <a:pt x="31" y="22"/>
                    <a:pt x="31" y="22"/>
                    <a:pt x="31" y="22"/>
                  </a:cubicBezTo>
                  <a:close/>
                  <a:moveTo>
                    <a:pt x="30" y="18"/>
                  </a:moveTo>
                  <a:cubicBezTo>
                    <a:pt x="50" y="18"/>
                    <a:pt x="50" y="18"/>
                    <a:pt x="50" y="18"/>
                  </a:cubicBezTo>
                  <a:cubicBezTo>
                    <a:pt x="50" y="20"/>
                    <a:pt x="50" y="20"/>
                    <a:pt x="50" y="20"/>
                  </a:cubicBezTo>
                  <a:cubicBezTo>
                    <a:pt x="30" y="20"/>
                    <a:pt x="30" y="20"/>
                    <a:pt x="30" y="20"/>
                  </a:cubicBezTo>
                  <a:cubicBezTo>
                    <a:pt x="30" y="18"/>
                    <a:pt x="30" y="18"/>
                    <a:pt x="30" y="18"/>
                  </a:cubicBezTo>
                  <a:close/>
                  <a:moveTo>
                    <a:pt x="74" y="96"/>
                  </a:moveTo>
                  <a:cubicBezTo>
                    <a:pt x="6" y="96"/>
                    <a:pt x="6" y="96"/>
                    <a:pt x="6" y="96"/>
                  </a:cubicBezTo>
                  <a:cubicBezTo>
                    <a:pt x="17" y="63"/>
                    <a:pt x="17" y="63"/>
                    <a:pt x="17" y="63"/>
                  </a:cubicBezTo>
                  <a:cubicBezTo>
                    <a:pt x="18" y="61"/>
                    <a:pt x="20" y="59"/>
                    <a:pt x="22" y="58"/>
                  </a:cubicBezTo>
                  <a:cubicBezTo>
                    <a:pt x="24" y="56"/>
                    <a:pt x="26" y="55"/>
                    <a:pt x="28" y="55"/>
                  </a:cubicBezTo>
                  <a:cubicBezTo>
                    <a:pt x="82" y="55"/>
                    <a:pt x="82" y="55"/>
                    <a:pt x="82" y="55"/>
                  </a:cubicBezTo>
                  <a:cubicBezTo>
                    <a:pt x="82" y="55"/>
                    <a:pt x="83" y="55"/>
                    <a:pt x="84" y="56"/>
                  </a:cubicBezTo>
                  <a:cubicBezTo>
                    <a:pt x="85" y="56"/>
                    <a:pt x="85" y="56"/>
                    <a:pt x="86" y="57"/>
                  </a:cubicBezTo>
                  <a:cubicBezTo>
                    <a:pt x="86" y="58"/>
                    <a:pt x="86" y="59"/>
                    <a:pt x="86" y="60"/>
                  </a:cubicBezTo>
                  <a:cubicBezTo>
                    <a:pt x="86" y="60"/>
                    <a:pt x="86" y="61"/>
                    <a:pt x="86" y="62"/>
                  </a:cubicBezTo>
                  <a:cubicBezTo>
                    <a:pt x="74" y="96"/>
                    <a:pt x="74" y="96"/>
                    <a:pt x="74" y="96"/>
                  </a:cubicBezTo>
                  <a:close/>
                  <a:moveTo>
                    <a:pt x="32" y="41"/>
                  </a:moveTo>
                  <a:cubicBezTo>
                    <a:pt x="24" y="41"/>
                    <a:pt x="24" y="41"/>
                    <a:pt x="24" y="41"/>
                  </a:cubicBezTo>
                  <a:cubicBezTo>
                    <a:pt x="26" y="38"/>
                    <a:pt x="27" y="34"/>
                    <a:pt x="27" y="29"/>
                  </a:cubicBezTo>
                  <a:cubicBezTo>
                    <a:pt x="27" y="25"/>
                    <a:pt x="27" y="20"/>
                    <a:pt x="25" y="15"/>
                  </a:cubicBezTo>
                  <a:cubicBezTo>
                    <a:pt x="51" y="15"/>
                    <a:pt x="51" y="15"/>
                    <a:pt x="51" y="15"/>
                  </a:cubicBezTo>
                  <a:cubicBezTo>
                    <a:pt x="54" y="20"/>
                    <a:pt x="55" y="24"/>
                    <a:pt x="54" y="29"/>
                  </a:cubicBezTo>
                  <a:cubicBezTo>
                    <a:pt x="54" y="29"/>
                    <a:pt x="54" y="29"/>
                    <a:pt x="54" y="29"/>
                  </a:cubicBezTo>
                  <a:cubicBezTo>
                    <a:pt x="34" y="29"/>
                    <a:pt x="34" y="29"/>
                    <a:pt x="34" y="29"/>
                  </a:cubicBezTo>
                  <a:cubicBezTo>
                    <a:pt x="33" y="31"/>
                    <a:pt x="33" y="31"/>
                    <a:pt x="33" y="31"/>
                  </a:cubicBezTo>
                  <a:cubicBezTo>
                    <a:pt x="33" y="35"/>
                    <a:pt x="33" y="38"/>
                    <a:pt x="32" y="41"/>
                  </a:cubicBezTo>
                  <a:close/>
                  <a:moveTo>
                    <a:pt x="24" y="29"/>
                  </a:moveTo>
                  <a:cubicBezTo>
                    <a:pt x="12" y="29"/>
                    <a:pt x="12" y="29"/>
                    <a:pt x="12" y="29"/>
                  </a:cubicBezTo>
                  <a:cubicBezTo>
                    <a:pt x="15" y="23"/>
                    <a:pt x="15" y="18"/>
                    <a:pt x="13" y="14"/>
                  </a:cubicBezTo>
                  <a:cubicBezTo>
                    <a:pt x="11" y="10"/>
                    <a:pt x="9" y="6"/>
                    <a:pt x="6" y="3"/>
                  </a:cubicBezTo>
                  <a:cubicBezTo>
                    <a:pt x="30" y="3"/>
                    <a:pt x="30" y="3"/>
                    <a:pt x="30" y="3"/>
                  </a:cubicBezTo>
                  <a:cubicBezTo>
                    <a:pt x="31" y="4"/>
                    <a:pt x="32" y="5"/>
                    <a:pt x="33" y="5"/>
                  </a:cubicBezTo>
                  <a:cubicBezTo>
                    <a:pt x="36" y="7"/>
                    <a:pt x="38" y="9"/>
                    <a:pt x="39" y="12"/>
                  </a:cubicBezTo>
                  <a:cubicBezTo>
                    <a:pt x="23" y="12"/>
                    <a:pt x="23" y="12"/>
                    <a:pt x="23" y="12"/>
                  </a:cubicBezTo>
                  <a:cubicBezTo>
                    <a:pt x="22" y="14"/>
                    <a:pt x="22" y="14"/>
                    <a:pt x="22" y="14"/>
                  </a:cubicBezTo>
                  <a:cubicBezTo>
                    <a:pt x="23" y="19"/>
                    <a:pt x="24" y="24"/>
                    <a:pt x="24" y="29"/>
                  </a:cubicBezTo>
                  <a:close/>
                </a:path>
              </a:pathLst>
            </a:custGeom>
            <a:solidFill>
              <a:schemeClr val="accent1"/>
            </a:solidFill>
            <a:ln>
              <a:noFill/>
            </a:ln>
          </p:spPr>
          <p:txBody>
            <a:bodyPr vert="horz" wrap="square" lIns="91440" tIns="45720" rIns="91440" bIns="45720" numCol="1" anchor="t" anchorCtr="0" compatLnSpc="1"/>
            <a:lstStyle/>
            <a:p>
              <a:endParaRPr lang="zh-CN" altLang="en-US" dirty="0"/>
            </a:p>
          </p:txBody>
        </p:sp>
        <p:sp>
          <p:nvSpPr>
            <p:cNvPr id="36" name="KSO_Shape"/>
            <p:cNvSpPr/>
            <p:nvPr/>
          </p:nvSpPr>
          <p:spPr bwMode="auto">
            <a:xfrm>
              <a:off x="9599796" y="2958765"/>
              <a:ext cx="395620" cy="304627"/>
            </a:xfrm>
            <a:custGeom>
              <a:avLst/>
              <a:gdLst>
                <a:gd name="T0" fmla="*/ 967732 w 2144713"/>
                <a:gd name="T1" fmla="*/ 639774 h 1652588"/>
                <a:gd name="T2" fmla="*/ 963954 w 2144713"/>
                <a:gd name="T3" fmla="*/ 681968 h 1652588"/>
                <a:gd name="T4" fmla="*/ 926887 w 2144713"/>
                <a:gd name="T5" fmla="*/ 662293 h 1652588"/>
                <a:gd name="T6" fmla="*/ 1030100 w 2144713"/>
                <a:gd name="T7" fmla="*/ 600975 h 1652588"/>
                <a:gd name="T8" fmla="*/ 1045993 w 2144713"/>
                <a:gd name="T9" fmla="*/ 639669 h 1652588"/>
                <a:gd name="T10" fmla="*/ 1004007 w 2144713"/>
                <a:gd name="T11" fmla="*/ 639669 h 1652588"/>
                <a:gd name="T12" fmla="*/ 1019900 w 2144713"/>
                <a:gd name="T13" fmla="*/ 600975 h 1652588"/>
                <a:gd name="T14" fmla="*/ 903853 w 2144713"/>
                <a:gd name="T15" fmla="*/ 628108 h 1652588"/>
                <a:gd name="T16" fmla="*/ 867415 w 2144713"/>
                <a:gd name="T17" fmla="*/ 647927 h 1652588"/>
                <a:gd name="T18" fmla="*/ 863494 w 2144713"/>
                <a:gd name="T19" fmla="*/ 606166 h 1652588"/>
                <a:gd name="T20" fmla="*/ 797122 w 2144713"/>
                <a:gd name="T21" fmla="*/ 644446 h 1652588"/>
                <a:gd name="T22" fmla="*/ 951205 w 2144713"/>
                <a:gd name="T23" fmla="*/ 735846 h 1652588"/>
                <a:gd name="T24" fmla="*/ 1104348 w 2144713"/>
                <a:gd name="T25" fmla="*/ 661128 h 1652588"/>
                <a:gd name="T26" fmla="*/ 1265489 w 2144713"/>
                <a:gd name="T27" fmla="*/ 627528 h 1652588"/>
                <a:gd name="T28" fmla="*/ 695027 w 2144713"/>
                <a:gd name="T29" fmla="*/ 601447 h 1652588"/>
                <a:gd name="T30" fmla="*/ 1123349 w 2144713"/>
                <a:gd name="T31" fmla="*/ 586598 h 1652588"/>
                <a:gd name="T32" fmla="*/ 1093461 w 2144713"/>
                <a:gd name="T33" fmla="*/ 616702 h 1652588"/>
                <a:gd name="T34" fmla="*/ 1077331 w 2144713"/>
                <a:gd name="T35" fmla="*/ 577827 h 1652588"/>
                <a:gd name="T36" fmla="*/ 824791 w 2144713"/>
                <a:gd name="T37" fmla="*/ 575457 h 1652588"/>
                <a:gd name="T38" fmla="*/ 813084 w 2144713"/>
                <a:gd name="T39" fmla="*/ 615754 h 1652588"/>
                <a:gd name="T40" fmla="*/ 781406 w 2144713"/>
                <a:gd name="T41" fmla="*/ 589206 h 1652588"/>
                <a:gd name="T42" fmla="*/ 1508771 w 2144713"/>
                <a:gd name="T43" fmla="*/ 568010 h 1652588"/>
                <a:gd name="T44" fmla="*/ 1728271 w 2144713"/>
                <a:gd name="T45" fmla="*/ 398564 h 1652588"/>
                <a:gd name="T46" fmla="*/ 1387505 w 2144713"/>
                <a:gd name="T47" fmla="*/ 489985 h 1652588"/>
                <a:gd name="T48" fmla="*/ 1374344 w 2144713"/>
                <a:gd name="T49" fmla="*/ 370363 h 1652588"/>
                <a:gd name="T50" fmla="*/ 424255 w 2144713"/>
                <a:gd name="T51" fmla="*/ 517009 h 1652588"/>
                <a:gd name="T52" fmla="*/ 534652 w 2144713"/>
                <a:gd name="T53" fmla="*/ 384698 h 1652588"/>
                <a:gd name="T54" fmla="*/ 474756 w 2144713"/>
                <a:gd name="T55" fmla="*/ 536515 h 1652588"/>
                <a:gd name="T56" fmla="*/ 221074 w 2144713"/>
                <a:gd name="T57" fmla="*/ 374828 h 1652588"/>
                <a:gd name="T58" fmla="*/ 831704 w 2144713"/>
                <a:gd name="T59" fmla="*/ 301072 h 1652588"/>
                <a:gd name="T60" fmla="*/ 888577 w 2144713"/>
                <a:gd name="T61" fmla="*/ 465075 h 1652588"/>
                <a:gd name="T62" fmla="*/ 999502 w 2144713"/>
                <a:gd name="T63" fmla="*/ 491586 h 1652588"/>
                <a:gd name="T64" fmla="*/ 1084106 w 2144713"/>
                <a:gd name="T65" fmla="*/ 360667 h 1652588"/>
                <a:gd name="T66" fmla="*/ 927354 w 2144713"/>
                <a:gd name="T67" fmla="*/ 264706 h 1652588"/>
                <a:gd name="T68" fmla="*/ 952969 w 2144713"/>
                <a:gd name="T69" fmla="*/ 52136 h 1652588"/>
                <a:gd name="T70" fmla="*/ 1113013 w 2144713"/>
                <a:gd name="T71" fmla="*/ 105161 h 1652588"/>
                <a:gd name="T72" fmla="*/ 1219003 w 2144713"/>
                <a:gd name="T73" fmla="*/ 363013 h 1652588"/>
                <a:gd name="T74" fmla="*/ 1227697 w 2144713"/>
                <a:gd name="T75" fmla="*/ 478682 h 1652588"/>
                <a:gd name="T76" fmla="*/ 1095387 w 2144713"/>
                <a:gd name="T77" fmla="*/ 485017 h 1652588"/>
                <a:gd name="T78" fmla="*/ 938869 w 2144713"/>
                <a:gd name="T79" fmla="*/ 543907 h 1652588"/>
                <a:gd name="T80" fmla="*/ 775536 w 2144713"/>
                <a:gd name="T81" fmla="*/ 493229 h 1652588"/>
                <a:gd name="T82" fmla="*/ 687642 w 2144713"/>
                <a:gd name="T83" fmla="*/ 458974 h 1652588"/>
                <a:gd name="T84" fmla="*/ 749450 w 2144713"/>
                <a:gd name="T85" fmla="*/ 260483 h 1652588"/>
                <a:gd name="T86" fmla="*/ 856850 w 2144713"/>
                <a:gd name="T87" fmla="*/ 73252 h 1652588"/>
                <a:gd name="T88" fmla="*/ 1546226 w 2144713"/>
                <a:gd name="T89" fmla="*/ 7524 h 1652588"/>
                <a:gd name="T90" fmla="*/ 1631002 w 2144713"/>
                <a:gd name="T91" fmla="*/ 107935 h 1652588"/>
                <a:gd name="T92" fmla="*/ 1663880 w 2144713"/>
                <a:gd name="T93" fmla="*/ 185301 h 1652588"/>
                <a:gd name="T94" fmla="*/ 1620669 w 2144713"/>
                <a:gd name="T95" fmla="*/ 236563 h 1652588"/>
                <a:gd name="T96" fmla="*/ 1530023 w 2144713"/>
                <a:gd name="T97" fmla="*/ 355080 h 1652588"/>
                <a:gd name="T98" fmla="*/ 1445246 w 2144713"/>
                <a:gd name="T99" fmla="*/ 332035 h 1652588"/>
                <a:gd name="T100" fmla="*/ 1361644 w 2144713"/>
                <a:gd name="T101" fmla="*/ 222924 h 1652588"/>
                <a:gd name="T102" fmla="*/ 1363288 w 2144713"/>
                <a:gd name="T103" fmla="*/ 162726 h 1652588"/>
                <a:gd name="T104" fmla="*/ 1409786 w 2144713"/>
                <a:gd name="T105" fmla="*/ 43033 h 1652588"/>
                <a:gd name="T106" fmla="*/ 401165 w 2144713"/>
                <a:gd name="T107" fmla="*/ 706 h 1652588"/>
                <a:gd name="T108" fmla="*/ 503160 w 2144713"/>
                <a:gd name="T109" fmla="*/ 72192 h 1652588"/>
                <a:gd name="T110" fmla="*/ 541466 w 2144713"/>
                <a:gd name="T111" fmla="*/ 169075 h 1652588"/>
                <a:gd name="T112" fmla="*/ 519611 w 2144713"/>
                <a:gd name="T113" fmla="*/ 233507 h 1652588"/>
                <a:gd name="T114" fmla="*/ 435946 w 2144713"/>
                <a:gd name="T115" fmla="*/ 342853 h 1652588"/>
                <a:gd name="T116" fmla="*/ 350402 w 2144713"/>
                <a:gd name="T117" fmla="*/ 348261 h 1652588"/>
                <a:gd name="T118" fmla="*/ 262508 w 2144713"/>
                <a:gd name="T119" fmla="*/ 233271 h 1652588"/>
                <a:gd name="T120" fmla="*/ 238537 w 2144713"/>
                <a:gd name="T121" fmla="*/ 174013 h 1652588"/>
                <a:gd name="T122" fmla="*/ 275199 w 2144713"/>
                <a:gd name="T123" fmla="*/ 72192 h 1652588"/>
                <a:gd name="T124" fmla="*/ 376958 w 2144713"/>
                <a:gd name="T125" fmla="*/ 706 h 165258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144713" h="1652588">
                  <a:moveTo>
                    <a:pt x="1712170" y="819150"/>
                  </a:moveTo>
                  <a:lnTo>
                    <a:pt x="2144713" y="936249"/>
                  </a:lnTo>
                  <a:lnTo>
                    <a:pt x="1933207" y="1330632"/>
                  </a:lnTo>
                  <a:lnTo>
                    <a:pt x="1873911" y="1193708"/>
                  </a:lnTo>
                  <a:lnTo>
                    <a:pt x="842585" y="1652588"/>
                  </a:lnTo>
                  <a:lnTo>
                    <a:pt x="532869" y="1401473"/>
                  </a:lnTo>
                  <a:lnTo>
                    <a:pt x="94768" y="1569588"/>
                  </a:lnTo>
                  <a:lnTo>
                    <a:pt x="0" y="1330104"/>
                  </a:lnTo>
                  <a:lnTo>
                    <a:pt x="578400" y="1106743"/>
                  </a:lnTo>
                  <a:lnTo>
                    <a:pt x="882292" y="1353100"/>
                  </a:lnTo>
                  <a:lnTo>
                    <a:pt x="1771731" y="957396"/>
                  </a:lnTo>
                  <a:lnTo>
                    <a:pt x="1712170" y="819150"/>
                  </a:lnTo>
                  <a:close/>
                  <a:moveTo>
                    <a:pt x="1071696" y="714375"/>
                  </a:moveTo>
                  <a:lnTo>
                    <a:pt x="1074354" y="714642"/>
                  </a:lnTo>
                  <a:lnTo>
                    <a:pt x="1077278" y="714909"/>
                  </a:lnTo>
                  <a:lnTo>
                    <a:pt x="1079936" y="715711"/>
                  </a:lnTo>
                  <a:lnTo>
                    <a:pt x="1082594" y="716779"/>
                  </a:lnTo>
                  <a:lnTo>
                    <a:pt x="1085252" y="717847"/>
                  </a:lnTo>
                  <a:lnTo>
                    <a:pt x="1087379" y="719449"/>
                  </a:lnTo>
                  <a:lnTo>
                    <a:pt x="1089505" y="720785"/>
                  </a:lnTo>
                  <a:lnTo>
                    <a:pt x="1091632" y="722654"/>
                  </a:lnTo>
                  <a:lnTo>
                    <a:pt x="1093493" y="725057"/>
                  </a:lnTo>
                  <a:lnTo>
                    <a:pt x="1095088" y="727194"/>
                  </a:lnTo>
                  <a:lnTo>
                    <a:pt x="1096682" y="729330"/>
                  </a:lnTo>
                  <a:lnTo>
                    <a:pt x="1098011" y="731734"/>
                  </a:lnTo>
                  <a:lnTo>
                    <a:pt x="1098809" y="734672"/>
                  </a:lnTo>
                  <a:lnTo>
                    <a:pt x="1099341" y="737342"/>
                  </a:lnTo>
                  <a:lnTo>
                    <a:pt x="1099872" y="740280"/>
                  </a:lnTo>
                  <a:lnTo>
                    <a:pt x="1100138" y="742950"/>
                  </a:lnTo>
                  <a:lnTo>
                    <a:pt x="1099872" y="746155"/>
                  </a:lnTo>
                  <a:lnTo>
                    <a:pt x="1099341" y="748825"/>
                  </a:lnTo>
                  <a:lnTo>
                    <a:pt x="1098809" y="751763"/>
                  </a:lnTo>
                  <a:lnTo>
                    <a:pt x="1098011" y="754167"/>
                  </a:lnTo>
                  <a:lnTo>
                    <a:pt x="1096682" y="756570"/>
                  </a:lnTo>
                  <a:lnTo>
                    <a:pt x="1095088" y="759241"/>
                  </a:lnTo>
                  <a:lnTo>
                    <a:pt x="1093493" y="761377"/>
                  </a:lnTo>
                  <a:lnTo>
                    <a:pt x="1091632" y="763247"/>
                  </a:lnTo>
                  <a:lnTo>
                    <a:pt x="1089505" y="765116"/>
                  </a:lnTo>
                  <a:lnTo>
                    <a:pt x="1087379" y="766985"/>
                  </a:lnTo>
                  <a:lnTo>
                    <a:pt x="1085252" y="768321"/>
                  </a:lnTo>
                  <a:lnTo>
                    <a:pt x="1082594" y="769389"/>
                  </a:lnTo>
                  <a:lnTo>
                    <a:pt x="1079936" y="770457"/>
                  </a:lnTo>
                  <a:lnTo>
                    <a:pt x="1077278" y="770991"/>
                  </a:lnTo>
                  <a:lnTo>
                    <a:pt x="1074354" y="771525"/>
                  </a:lnTo>
                  <a:lnTo>
                    <a:pt x="1071696" y="771525"/>
                  </a:lnTo>
                  <a:lnTo>
                    <a:pt x="1068772" y="771525"/>
                  </a:lnTo>
                  <a:lnTo>
                    <a:pt x="1066114" y="770991"/>
                  </a:lnTo>
                  <a:lnTo>
                    <a:pt x="1063190" y="770457"/>
                  </a:lnTo>
                  <a:lnTo>
                    <a:pt x="1060532" y="769389"/>
                  </a:lnTo>
                  <a:lnTo>
                    <a:pt x="1057874" y="768321"/>
                  </a:lnTo>
                  <a:lnTo>
                    <a:pt x="1055747" y="766985"/>
                  </a:lnTo>
                  <a:lnTo>
                    <a:pt x="1053621" y="765116"/>
                  </a:lnTo>
                  <a:lnTo>
                    <a:pt x="1051494" y="763247"/>
                  </a:lnTo>
                  <a:lnTo>
                    <a:pt x="1049633" y="761377"/>
                  </a:lnTo>
                  <a:lnTo>
                    <a:pt x="1048038" y="759241"/>
                  </a:lnTo>
                  <a:lnTo>
                    <a:pt x="1046444" y="756570"/>
                  </a:lnTo>
                  <a:lnTo>
                    <a:pt x="1045646" y="754167"/>
                  </a:lnTo>
                  <a:lnTo>
                    <a:pt x="1044317" y="751763"/>
                  </a:lnTo>
                  <a:lnTo>
                    <a:pt x="1043785" y="748825"/>
                  </a:lnTo>
                  <a:lnTo>
                    <a:pt x="1043520" y="746155"/>
                  </a:lnTo>
                  <a:lnTo>
                    <a:pt x="1042988" y="742950"/>
                  </a:lnTo>
                  <a:lnTo>
                    <a:pt x="1043520" y="740280"/>
                  </a:lnTo>
                  <a:lnTo>
                    <a:pt x="1043785" y="737342"/>
                  </a:lnTo>
                  <a:lnTo>
                    <a:pt x="1044317" y="734672"/>
                  </a:lnTo>
                  <a:lnTo>
                    <a:pt x="1045646" y="731734"/>
                  </a:lnTo>
                  <a:lnTo>
                    <a:pt x="1046444" y="729330"/>
                  </a:lnTo>
                  <a:lnTo>
                    <a:pt x="1048038" y="727194"/>
                  </a:lnTo>
                  <a:lnTo>
                    <a:pt x="1049633" y="725057"/>
                  </a:lnTo>
                  <a:lnTo>
                    <a:pt x="1051494" y="722654"/>
                  </a:lnTo>
                  <a:lnTo>
                    <a:pt x="1053621" y="720785"/>
                  </a:lnTo>
                  <a:lnTo>
                    <a:pt x="1055747" y="719449"/>
                  </a:lnTo>
                  <a:lnTo>
                    <a:pt x="1057874" y="717847"/>
                  </a:lnTo>
                  <a:lnTo>
                    <a:pt x="1060532" y="716779"/>
                  </a:lnTo>
                  <a:lnTo>
                    <a:pt x="1063190" y="715711"/>
                  </a:lnTo>
                  <a:lnTo>
                    <a:pt x="1066114" y="714909"/>
                  </a:lnTo>
                  <a:lnTo>
                    <a:pt x="1068772" y="714642"/>
                  </a:lnTo>
                  <a:lnTo>
                    <a:pt x="1071696" y="714375"/>
                  </a:lnTo>
                  <a:close/>
                  <a:moveTo>
                    <a:pt x="1154113" y="676275"/>
                  </a:moveTo>
                  <a:lnTo>
                    <a:pt x="1156784" y="676807"/>
                  </a:lnTo>
                  <a:lnTo>
                    <a:pt x="1159721" y="677073"/>
                  </a:lnTo>
                  <a:lnTo>
                    <a:pt x="1162392" y="677604"/>
                  </a:lnTo>
                  <a:lnTo>
                    <a:pt x="1165062" y="678668"/>
                  </a:lnTo>
                  <a:lnTo>
                    <a:pt x="1167466" y="679731"/>
                  </a:lnTo>
                  <a:lnTo>
                    <a:pt x="1169869" y="681326"/>
                  </a:lnTo>
                  <a:lnTo>
                    <a:pt x="1172006" y="682921"/>
                  </a:lnTo>
                  <a:lnTo>
                    <a:pt x="1174142" y="684781"/>
                  </a:lnTo>
                  <a:lnTo>
                    <a:pt x="1176012" y="686908"/>
                  </a:lnTo>
                  <a:lnTo>
                    <a:pt x="1177614" y="689034"/>
                  </a:lnTo>
                  <a:lnTo>
                    <a:pt x="1178949" y="691161"/>
                  </a:lnTo>
                  <a:lnTo>
                    <a:pt x="1180284" y="693819"/>
                  </a:lnTo>
                  <a:lnTo>
                    <a:pt x="1181086" y="696477"/>
                  </a:lnTo>
                  <a:lnTo>
                    <a:pt x="1182154" y="698869"/>
                  </a:lnTo>
                  <a:lnTo>
                    <a:pt x="1182421" y="702059"/>
                  </a:lnTo>
                  <a:lnTo>
                    <a:pt x="1182688" y="704983"/>
                  </a:lnTo>
                  <a:lnTo>
                    <a:pt x="1182421" y="707641"/>
                  </a:lnTo>
                  <a:lnTo>
                    <a:pt x="1182154" y="710565"/>
                  </a:lnTo>
                  <a:lnTo>
                    <a:pt x="1181086" y="713223"/>
                  </a:lnTo>
                  <a:lnTo>
                    <a:pt x="1180284" y="715882"/>
                  </a:lnTo>
                  <a:lnTo>
                    <a:pt x="1178949" y="718540"/>
                  </a:lnTo>
                  <a:lnTo>
                    <a:pt x="1177614" y="720666"/>
                  </a:lnTo>
                  <a:lnTo>
                    <a:pt x="1176012" y="722793"/>
                  </a:lnTo>
                  <a:lnTo>
                    <a:pt x="1174142" y="724919"/>
                  </a:lnTo>
                  <a:lnTo>
                    <a:pt x="1172006" y="726780"/>
                  </a:lnTo>
                  <a:lnTo>
                    <a:pt x="1169869" y="728375"/>
                  </a:lnTo>
                  <a:lnTo>
                    <a:pt x="1167466" y="729970"/>
                  </a:lnTo>
                  <a:lnTo>
                    <a:pt x="1165062" y="731299"/>
                  </a:lnTo>
                  <a:lnTo>
                    <a:pt x="1162392" y="732096"/>
                  </a:lnTo>
                  <a:lnTo>
                    <a:pt x="1159721" y="732628"/>
                  </a:lnTo>
                  <a:lnTo>
                    <a:pt x="1156784" y="733159"/>
                  </a:lnTo>
                  <a:lnTo>
                    <a:pt x="1154113" y="733425"/>
                  </a:lnTo>
                  <a:lnTo>
                    <a:pt x="1150908" y="733159"/>
                  </a:lnTo>
                  <a:lnTo>
                    <a:pt x="1148238" y="732628"/>
                  </a:lnTo>
                  <a:lnTo>
                    <a:pt x="1145300" y="732096"/>
                  </a:lnTo>
                  <a:lnTo>
                    <a:pt x="1142897" y="731299"/>
                  </a:lnTo>
                  <a:lnTo>
                    <a:pt x="1140226" y="729970"/>
                  </a:lnTo>
                  <a:lnTo>
                    <a:pt x="1138090" y="728375"/>
                  </a:lnTo>
                  <a:lnTo>
                    <a:pt x="1135686" y="726780"/>
                  </a:lnTo>
                  <a:lnTo>
                    <a:pt x="1133817" y="724919"/>
                  </a:lnTo>
                  <a:lnTo>
                    <a:pt x="1131947" y="722793"/>
                  </a:lnTo>
                  <a:lnTo>
                    <a:pt x="1130345" y="720666"/>
                  </a:lnTo>
                  <a:lnTo>
                    <a:pt x="1128743" y="718540"/>
                  </a:lnTo>
                  <a:lnTo>
                    <a:pt x="1127674" y="715882"/>
                  </a:lnTo>
                  <a:lnTo>
                    <a:pt x="1126606" y="713223"/>
                  </a:lnTo>
                  <a:lnTo>
                    <a:pt x="1126072" y="710565"/>
                  </a:lnTo>
                  <a:lnTo>
                    <a:pt x="1125805" y="707641"/>
                  </a:lnTo>
                  <a:lnTo>
                    <a:pt x="1125538" y="704983"/>
                  </a:lnTo>
                  <a:lnTo>
                    <a:pt x="1125805" y="702059"/>
                  </a:lnTo>
                  <a:lnTo>
                    <a:pt x="1126072" y="698869"/>
                  </a:lnTo>
                  <a:lnTo>
                    <a:pt x="1126606" y="696477"/>
                  </a:lnTo>
                  <a:lnTo>
                    <a:pt x="1127674" y="693819"/>
                  </a:lnTo>
                  <a:lnTo>
                    <a:pt x="1128743" y="691161"/>
                  </a:lnTo>
                  <a:lnTo>
                    <a:pt x="1130345" y="689034"/>
                  </a:lnTo>
                  <a:lnTo>
                    <a:pt x="1131947" y="686908"/>
                  </a:lnTo>
                  <a:lnTo>
                    <a:pt x="1133817" y="684781"/>
                  </a:lnTo>
                  <a:lnTo>
                    <a:pt x="1135686" y="682921"/>
                  </a:lnTo>
                  <a:lnTo>
                    <a:pt x="1138090" y="681326"/>
                  </a:lnTo>
                  <a:lnTo>
                    <a:pt x="1140226" y="679731"/>
                  </a:lnTo>
                  <a:lnTo>
                    <a:pt x="1142897" y="678668"/>
                  </a:lnTo>
                  <a:lnTo>
                    <a:pt x="1145300" y="677604"/>
                  </a:lnTo>
                  <a:lnTo>
                    <a:pt x="1148238" y="677073"/>
                  </a:lnTo>
                  <a:lnTo>
                    <a:pt x="1150908" y="676807"/>
                  </a:lnTo>
                  <a:lnTo>
                    <a:pt x="1154113" y="676275"/>
                  </a:lnTo>
                  <a:close/>
                  <a:moveTo>
                    <a:pt x="989547" y="676275"/>
                  </a:moveTo>
                  <a:lnTo>
                    <a:pt x="992663" y="676807"/>
                  </a:lnTo>
                  <a:lnTo>
                    <a:pt x="995519" y="677073"/>
                  </a:lnTo>
                  <a:lnTo>
                    <a:pt x="998115" y="677604"/>
                  </a:lnTo>
                  <a:lnTo>
                    <a:pt x="1000452" y="678668"/>
                  </a:lnTo>
                  <a:lnTo>
                    <a:pt x="1003048" y="679731"/>
                  </a:lnTo>
                  <a:lnTo>
                    <a:pt x="1005385" y="681326"/>
                  </a:lnTo>
                  <a:lnTo>
                    <a:pt x="1007462" y="682921"/>
                  </a:lnTo>
                  <a:lnTo>
                    <a:pt x="1009280" y="684781"/>
                  </a:lnTo>
                  <a:lnTo>
                    <a:pt x="1011097" y="686908"/>
                  </a:lnTo>
                  <a:lnTo>
                    <a:pt x="1012914" y="689034"/>
                  </a:lnTo>
                  <a:lnTo>
                    <a:pt x="1014213" y="691161"/>
                  </a:lnTo>
                  <a:lnTo>
                    <a:pt x="1015251" y="693819"/>
                  </a:lnTo>
                  <a:lnTo>
                    <a:pt x="1016290" y="696477"/>
                  </a:lnTo>
                  <a:lnTo>
                    <a:pt x="1017069" y="698869"/>
                  </a:lnTo>
                  <a:lnTo>
                    <a:pt x="1017588" y="702059"/>
                  </a:lnTo>
                  <a:lnTo>
                    <a:pt x="1017588" y="704983"/>
                  </a:lnTo>
                  <a:lnTo>
                    <a:pt x="1017588" y="707641"/>
                  </a:lnTo>
                  <a:lnTo>
                    <a:pt x="1017069" y="710565"/>
                  </a:lnTo>
                  <a:lnTo>
                    <a:pt x="1016290" y="713223"/>
                  </a:lnTo>
                  <a:lnTo>
                    <a:pt x="1015251" y="715882"/>
                  </a:lnTo>
                  <a:lnTo>
                    <a:pt x="1014213" y="718540"/>
                  </a:lnTo>
                  <a:lnTo>
                    <a:pt x="1012914" y="720666"/>
                  </a:lnTo>
                  <a:lnTo>
                    <a:pt x="1011097" y="722793"/>
                  </a:lnTo>
                  <a:lnTo>
                    <a:pt x="1009280" y="724919"/>
                  </a:lnTo>
                  <a:lnTo>
                    <a:pt x="1007462" y="726780"/>
                  </a:lnTo>
                  <a:lnTo>
                    <a:pt x="1005385" y="728375"/>
                  </a:lnTo>
                  <a:lnTo>
                    <a:pt x="1003048" y="729970"/>
                  </a:lnTo>
                  <a:lnTo>
                    <a:pt x="1000452" y="731299"/>
                  </a:lnTo>
                  <a:lnTo>
                    <a:pt x="998115" y="732096"/>
                  </a:lnTo>
                  <a:lnTo>
                    <a:pt x="995519" y="732628"/>
                  </a:lnTo>
                  <a:lnTo>
                    <a:pt x="992663" y="733159"/>
                  </a:lnTo>
                  <a:lnTo>
                    <a:pt x="989547" y="733425"/>
                  </a:lnTo>
                  <a:lnTo>
                    <a:pt x="986950" y="733159"/>
                  </a:lnTo>
                  <a:lnTo>
                    <a:pt x="984094" y="732628"/>
                  </a:lnTo>
                  <a:lnTo>
                    <a:pt x="981498" y="732096"/>
                  </a:lnTo>
                  <a:lnTo>
                    <a:pt x="979161" y="731299"/>
                  </a:lnTo>
                  <a:lnTo>
                    <a:pt x="976565" y="729970"/>
                  </a:lnTo>
                  <a:lnTo>
                    <a:pt x="974228" y="728375"/>
                  </a:lnTo>
                  <a:lnTo>
                    <a:pt x="972151" y="726780"/>
                  </a:lnTo>
                  <a:lnTo>
                    <a:pt x="970333" y="724919"/>
                  </a:lnTo>
                  <a:lnTo>
                    <a:pt x="968516" y="722793"/>
                  </a:lnTo>
                  <a:lnTo>
                    <a:pt x="966958" y="720666"/>
                  </a:lnTo>
                  <a:lnTo>
                    <a:pt x="965400" y="718540"/>
                  </a:lnTo>
                  <a:lnTo>
                    <a:pt x="964362" y="715882"/>
                  </a:lnTo>
                  <a:lnTo>
                    <a:pt x="963323" y="713223"/>
                  </a:lnTo>
                  <a:lnTo>
                    <a:pt x="962804" y="710565"/>
                  </a:lnTo>
                  <a:lnTo>
                    <a:pt x="962025" y="707641"/>
                  </a:lnTo>
                  <a:lnTo>
                    <a:pt x="962025" y="704983"/>
                  </a:lnTo>
                  <a:lnTo>
                    <a:pt x="962025" y="702059"/>
                  </a:lnTo>
                  <a:lnTo>
                    <a:pt x="962804" y="698869"/>
                  </a:lnTo>
                  <a:lnTo>
                    <a:pt x="963323" y="696477"/>
                  </a:lnTo>
                  <a:lnTo>
                    <a:pt x="964362" y="693819"/>
                  </a:lnTo>
                  <a:lnTo>
                    <a:pt x="965400" y="691161"/>
                  </a:lnTo>
                  <a:lnTo>
                    <a:pt x="966958" y="689034"/>
                  </a:lnTo>
                  <a:lnTo>
                    <a:pt x="968516" y="686908"/>
                  </a:lnTo>
                  <a:lnTo>
                    <a:pt x="970333" y="684781"/>
                  </a:lnTo>
                  <a:lnTo>
                    <a:pt x="972151" y="682921"/>
                  </a:lnTo>
                  <a:lnTo>
                    <a:pt x="974228" y="681326"/>
                  </a:lnTo>
                  <a:lnTo>
                    <a:pt x="976565" y="679731"/>
                  </a:lnTo>
                  <a:lnTo>
                    <a:pt x="979161" y="678668"/>
                  </a:lnTo>
                  <a:lnTo>
                    <a:pt x="981498" y="677604"/>
                  </a:lnTo>
                  <a:lnTo>
                    <a:pt x="984094" y="677073"/>
                  </a:lnTo>
                  <a:lnTo>
                    <a:pt x="986950" y="676807"/>
                  </a:lnTo>
                  <a:lnTo>
                    <a:pt x="989547" y="676275"/>
                  </a:lnTo>
                  <a:close/>
                  <a:moveTo>
                    <a:pt x="817709" y="663575"/>
                  </a:moveTo>
                  <a:lnTo>
                    <a:pt x="819563" y="663575"/>
                  </a:lnTo>
                  <a:lnTo>
                    <a:pt x="821682" y="664105"/>
                  </a:lnTo>
                  <a:lnTo>
                    <a:pt x="823536" y="664634"/>
                  </a:lnTo>
                  <a:lnTo>
                    <a:pt x="825920" y="665164"/>
                  </a:lnTo>
                  <a:lnTo>
                    <a:pt x="830687" y="667811"/>
                  </a:lnTo>
                  <a:lnTo>
                    <a:pt x="835719" y="670723"/>
                  </a:lnTo>
                  <a:lnTo>
                    <a:pt x="841016" y="674428"/>
                  </a:lnTo>
                  <a:lnTo>
                    <a:pt x="846842" y="679193"/>
                  </a:lnTo>
                  <a:lnTo>
                    <a:pt x="853463" y="684223"/>
                  </a:lnTo>
                  <a:lnTo>
                    <a:pt x="866705" y="696664"/>
                  </a:lnTo>
                  <a:lnTo>
                    <a:pt x="881537" y="710694"/>
                  </a:lnTo>
                  <a:lnTo>
                    <a:pt x="897427" y="726048"/>
                  </a:lnTo>
                  <a:lnTo>
                    <a:pt x="914377" y="741666"/>
                  </a:lnTo>
                  <a:lnTo>
                    <a:pt x="923382" y="749607"/>
                  </a:lnTo>
                  <a:lnTo>
                    <a:pt x="932651" y="757813"/>
                  </a:lnTo>
                  <a:lnTo>
                    <a:pt x="941921" y="765755"/>
                  </a:lnTo>
                  <a:lnTo>
                    <a:pt x="951455" y="773431"/>
                  </a:lnTo>
                  <a:lnTo>
                    <a:pt x="960989" y="781108"/>
                  </a:lnTo>
                  <a:lnTo>
                    <a:pt x="971054" y="788255"/>
                  </a:lnTo>
                  <a:lnTo>
                    <a:pt x="981118" y="795138"/>
                  </a:lnTo>
                  <a:lnTo>
                    <a:pt x="991446" y="801491"/>
                  </a:lnTo>
                  <a:lnTo>
                    <a:pt x="1001510" y="807314"/>
                  </a:lnTo>
                  <a:lnTo>
                    <a:pt x="1012104" y="812873"/>
                  </a:lnTo>
                  <a:lnTo>
                    <a:pt x="1022433" y="817638"/>
                  </a:lnTo>
                  <a:lnTo>
                    <a:pt x="1033292" y="821609"/>
                  </a:lnTo>
                  <a:lnTo>
                    <a:pt x="1038589" y="823462"/>
                  </a:lnTo>
                  <a:lnTo>
                    <a:pt x="1043885" y="824786"/>
                  </a:lnTo>
                  <a:lnTo>
                    <a:pt x="1049447" y="826109"/>
                  </a:lnTo>
                  <a:lnTo>
                    <a:pt x="1054479" y="827168"/>
                  </a:lnTo>
                  <a:lnTo>
                    <a:pt x="1060041" y="827962"/>
                  </a:lnTo>
                  <a:lnTo>
                    <a:pt x="1065338" y="828756"/>
                  </a:lnTo>
                  <a:lnTo>
                    <a:pt x="1070899" y="829021"/>
                  </a:lnTo>
                  <a:lnTo>
                    <a:pt x="1076461" y="829286"/>
                  </a:lnTo>
                  <a:lnTo>
                    <a:pt x="1081758" y="829021"/>
                  </a:lnTo>
                  <a:lnTo>
                    <a:pt x="1087320" y="828756"/>
                  </a:lnTo>
                  <a:lnTo>
                    <a:pt x="1092881" y="827962"/>
                  </a:lnTo>
                  <a:lnTo>
                    <a:pt x="1098178" y="827168"/>
                  </a:lnTo>
                  <a:lnTo>
                    <a:pt x="1103740" y="826109"/>
                  </a:lnTo>
                  <a:lnTo>
                    <a:pt x="1109302" y="825050"/>
                  </a:lnTo>
                  <a:lnTo>
                    <a:pt x="1114598" y="823462"/>
                  </a:lnTo>
                  <a:lnTo>
                    <a:pt x="1119895" y="821874"/>
                  </a:lnTo>
                  <a:lnTo>
                    <a:pt x="1130754" y="817903"/>
                  </a:lnTo>
                  <a:lnTo>
                    <a:pt x="1141877" y="813138"/>
                  </a:lnTo>
                  <a:lnTo>
                    <a:pt x="1152471" y="808373"/>
                  </a:lnTo>
                  <a:lnTo>
                    <a:pt x="1163065" y="802550"/>
                  </a:lnTo>
                  <a:lnTo>
                    <a:pt x="1173658" y="796197"/>
                  </a:lnTo>
                  <a:lnTo>
                    <a:pt x="1184252" y="789843"/>
                  </a:lnTo>
                  <a:lnTo>
                    <a:pt x="1194581" y="782696"/>
                  </a:lnTo>
                  <a:lnTo>
                    <a:pt x="1204910" y="775284"/>
                  </a:lnTo>
                  <a:lnTo>
                    <a:pt x="1214709" y="767872"/>
                  </a:lnTo>
                  <a:lnTo>
                    <a:pt x="1224508" y="760196"/>
                  </a:lnTo>
                  <a:lnTo>
                    <a:pt x="1243312" y="744842"/>
                  </a:lnTo>
                  <a:lnTo>
                    <a:pt x="1261586" y="729754"/>
                  </a:lnTo>
                  <a:lnTo>
                    <a:pt x="1278536" y="714930"/>
                  </a:lnTo>
                  <a:lnTo>
                    <a:pt x="1294162" y="701694"/>
                  </a:lnTo>
                  <a:lnTo>
                    <a:pt x="1308728" y="689782"/>
                  </a:lnTo>
                  <a:lnTo>
                    <a:pt x="1315349" y="685017"/>
                  </a:lnTo>
                  <a:lnTo>
                    <a:pt x="1321706" y="680782"/>
                  </a:lnTo>
                  <a:lnTo>
                    <a:pt x="1327532" y="677076"/>
                  </a:lnTo>
                  <a:lnTo>
                    <a:pt x="1332829" y="674164"/>
                  </a:lnTo>
                  <a:lnTo>
                    <a:pt x="1337861" y="672046"/>
                  </a:lnTo>
                  <a:lnTo>
                    <a:pt x="1340245" y="671517"/>
                  </a:lnTo>
                  <a:lnTo>
                    <a:pt x="1342363" y="670723"/>
                  </a:lnTo>
                  <a:lnTo>
                    <a:pt x="1344482" y="670723"/>
                  </a:lnTo>
                  <a:lnTo>
                    <a:pt x="1346336" y="670723"/>
                  </a:lnTo>
                  <a:lnTo>
                    <a:pt x="1348190" y="670987"/>
                  </a:lnTo>
                  <a:lnTo>
                    <a:pt x="1350044" y="671781"/>
                  </a:lnTo>
                  <a:lnTo>
                    <a:pt x="1364345" y="677605"/>
                  </a:lnTo>
                  <a:lnTo>
                    <a:pt x="1377852" y="683693"/>
                  </a:lnTo>
                  <a:lnTo>
                    <a:pt x="1390830" y="689782"/>
                  </a:lnTo>
                  <a:lnTo>
                    <a:pt x="1403277" y="695870"/>
                  </a:lnTo>
                  <a:lnTo>
                    <a:pt x="1424730" y="706988"/>
                  </a:lnTo>
                  <a:lnTo>
                    <a:pt x="1443269" y="717047"/>
                  </a:lnTo>
                  <a:lnTo>
                    <a:pt x="1458100" y="725253"/>
                  </a:lnTo>
                  <a:lnTo>
                    <a:pt x="1468958" y="732136"/>
                  </a:lnTo>
                  <a:lnTo>
                    <a:pt x="1477963" y="737960"/>
                  </a:lnTo>
                  <a:lnTo>
                    <a:pt x="1477963" y="781373"/>
                  </a:lnTo>
                  <a:lnTo>
                    <a:pt x="1477963" y="920347"/>
                  </a:lnTo>
                  <a:lnTo>
                    <a:pt x="1477963" y="947083"/>
                  </a:lnTo>
                  <a:lnTo>
                    <a:pt x="901930" y="1203325"/>
                  </a:lnTo>
                  <a:lnTo>
                    <a:pt x="668338" y="1014055"/>
                  </a:lnTo>
                  <a:lnTo>
                    <a:pt x="668338" y="975672"/>
                  </a:lnTo>
                  <a:lnTo>
                    <a:pt x="668338" y="781373"/>
                  </a:lnTo>
                  <a:lnTo>
                    <a:pt x="668338" y="737960"/>
                  </a:lnTo>
                  <a:lnTo>
                    <a:pt x="678667" y="731342"/>
                  </a:lnTo>
                  <a:lnTo>
                    <a:pt x="691114" y="723930"/>
                  </a:lnTo>
                  <a:lnTo>
                    <a:pt x="708064" y="714135"/>
                  </a:lnTo>
                  <a:lnTo>
                    <a:pt x="728987" y="702753"/>
                  </a:lnTo>
                  <a:lnTo>
                    <a:pt x="741170" y="696664"/>
                  </a:lnTo>
                  <a:lnTo>
                    <a:pt x="754147" y="690576"/>
                  </a:lnTo>
                  <a:lnTo>
                    <a:pt x="767919" y="683958"/>
                  </a:lnTo>
                  <a:lnTo>
                    <a:pt x="782485" y="677605"/>
                  </a:lnTo>
                  <a:lnTo>
                    <a:pt x="797846" y="670987"/>
                  </a:lnTo>
                  <a:lnTo>
                    <a:pt x="814266" y="664369"/>
                  </a:lnTo>
                  <a:lnTo>
                    <a:pt x="815856" y="664105"/>
                  </a:lnTo>
                  <a:lnTo>
                    <a:pt x="817709" y="663575"/>
                  </a:lnTo>
                  <a:close/>
                  <a:moveTo>
                    <a:pt x="1233725" y="638175"/>
                  </a:moveTo>
                  <a:lnTo>
                    <a:pt x="1236663" y="638175"/>
                  </a:lnTo>
                  <a:lnTo>
                    <a:pt x="1239334" y="638175"/>
                  </a:lnTo>
                  <a:lnTo>
                    <a:pt x="1242538" y="638709"/>
                  </a:lnTo>
                  <a:lnTo>
                    <a:pt x="1244942" y="639243"/>
                  </a:lnTo>
                  <a:lnTo>
                    <a:pt x="1247879" y="640312"/>
                  </a:lnTo>
                  <a:lnTo>
                    <a:pt x="1250283" y="641647"/>
                  </a:lnTo>
                  <a:lnTo>
                    <a:pt x="1252419" y="642982"/>
                  </a:lnTo>
                  <a:lnTo>
                    <a:pt x="1255090" y="644585"/>
                  </a:lnTo>
                  <a:lnTo>
                    <a:pt x="1256692" y="646454"/>
                  </a:lnTo>
                  <a:lnTo>
                    <a:pt x="1258562" y="648323"/>
                  </a:lnTo>
                  <a:lnTo>
                    <a:pt x="1260164" y="650994"/>
                  </a:lnTo>
                  <a:lnTo>
                    <a:pt x="1261766" y="653130"/>
                  </a:lnTo>
                  <a:lnTo>
                    <a:pt x="1263102" y="655534"/>
                  </a:lnTo>
                  <a:lnTo>
                    <a:pt x="1263903" y="658204"/>
                  </a:lnTo>
                  <a:lnTo>
                    <a:pt x="1264704" y="660875"/>
                  </a:lnTo>
                  <a:lnTo>
                    <a:pt x="1265238" y="663813"/>
                  </a:lnTo>
                  <a:lnTo>
                    <a:pt x="1265238" y="666750"/>
                  </a:lnTo>
                  <a:lnTo>
                    <a:pt x="1265238" y="669421"/>
                  </a:lnTo>
                  <a:lnTo>
                    <a:pt x="1264704" y="672358"/>
                  </a:lnTo>
                  <a:lnTo>
                    <a:pt x="1263903" y="675029"/>
                  </a:lnTo>
                  <a:lnTo>
                    <a:pt x="1263102" y="677967"/>
                  </a:lnTo>
                  <a:lnTo>
                    <a:pt x="1261766" y="680370"/>
                  </a:lnTo>
                  <a:lnTo>
                    <a:pt x="1260164" y="682507"/>
                  </a:lnTo>
                  <a:lnTo>
                    <a:pt x="1258562" y="684643"/>
                  </a:lnTo>
                  <a:lnTo>
                    <a:pt x="1256692" y="687047"/>
                  </a:lnTo>
                  <a:lnTo>
                    <a:pt x="1255090" y="688916"/>
                  </a:lnTo>
                  <a:lnTo>
                    <a:pt x="1252419" y="690251"/>
                  </a:lnTo>
                  <a:lnTo>
                    <a:pt x="1250283" y="691586"/>
                  </a:lnTo>
                  <a:lnTo>
                    <a:pt x="1247879" y="692922"/>
                  </a:lnTo>
                  <a:lnTo>
                    <a:pt x="1244942" y="693723"/>
                  </a:lnTo>
                  <a:lnTo>
                    <a:pt x="1242538" y="694791"/>
                  </a:lnTo>
                  <a:lnTo>
                    <a:pt x="1239334" y="695058"/>
                  </a:lnTo>
                  <a:lnTo>
                    <a:pt x="1236663" y="695325"/>
                  </a:lnTo>
                  <a:lnTo>
                    <a:pt x="1233725" y="695058"/>
                  </a:lnTo>
                  <a:lnTo>
                    <a:pt x="1231055" y="694791"/>
                  </a:lnTo>
                  <a:lnTo>
                    <a:pt x="1228117" y="693723"/>
                  </a:lnTo>
                  <a:lnTo>
                    <a:pt x="1225447" y="692922"/>
                  </a:lnTo>
                  <a:lnTo>
                    <a:pt x="1223043" y="691586"/>
                  </a:lnTo>
                  <a:lnTo>
                    <a:pt x="1220640" y="690251"/>
                  </a:lnTo>
                  <a:lnTo>
                    <a:pt x="1218503" y="688916"/>
                  </a:lnTo>
                  <a:lnTo>
                    <a:pt x="1216367" y="687047"/>
                  </a:lnTo>
                  <a:lnTo>
                    <a:pt x="1214497" y="684643"/>
                  </a:lnTo>
                  <a:lnTo>
                    <a:pt x="1212895" y="682507"/>
                  </a:lnTo>
                  <a:lnTo>
                    <a:pt x="1211827" y="680370"/>
                  </a:lnTo>
                  <a:lnTo>
                    <a:pt x="1210492" y="677967"/>
                  </a:lnTo>
                  <a:lnTo>
                    <a:pt x="1209423" y="675029"/>
                  </a:lnTo>
                  <a:lnTo>
                    <a:pt x="1208622" y="672358"/>
                  </a:lnTo>
                  <a:lnTo>
                    <a:pt x="1208355" y="669421"/>
                  </a:lnTo>
                  <a:lnTo>
                    <a:pt x="1208088" y="666750"/>
                  </a:lnTo>
                  <a:lnTo>
                    <a:pt x="1208355" y="663813"/>
                  </a:lnTo>
                  <a:lnTo>
                    <a:pt x="1208622" y="660875"/>
                  </a:lnTo>
                  <a:lnTo>
                    <a:pt x="1209423" y="658204"/>
                  </a:lnTo>
                  <a:lnTo>
                    <a:pt x="1210492" y="655534"/>
                  </a:lnTo>
                  <a:lnTo>
                    <a:pt x="1211827" y="653130"/>
                  </a:lnTo>
                  <a:lnTo>
                    <a:pt x="1212895" y="650994"/>
                  </a:lnTo>
                  <a:lnTo>
                    <a:pt x="1214497" y="648323"/>
                  </a:lnTo>
                  <a:lnTo>
                    <a:pt x="1216367" y="646454"/>
                  </a:lnTo>
                  <a:lnTo>
                    <a:pt x="1218503" y="644585"/>
                  </a:lnTo>
                  <a:lnTo>
                    <a:pt x="1220640" y="642982"/>
                  </a:lnTo>
                  <a:lnTo>
                    <a:pt x="1223043" y="641647"/>
                  </a:lnTo>
                  <a:lnTo>
                    <a:pt x="1225447" y="640312"/>
                  </a:lnTo>
                  <a:lnTo>
                    <a:pt x="1228117" y="639243"/>
                  </a:lnTo>
                  <a:lnTo>
                    <a:pt x="1231055" y="638709"/>
                  </a:lnTo>
                  <a:lnTo>
                    <a:pt x="1233725" y="638175"/>
                  </a:lnTo>
                  <a:close/>
                  <a:moveTo>
                    <a:pt x="904285" y="638175"/>
                  </a:moveTo>
                  <a:lnTo>
                    <a:pt x="907127" y="638175"/>
                  </a:lnTo>
                  <a:lnTo>
                    <a:pt x="909970" y="638175"/>
                  </a:lnTo>
                  <a:lnTo>
                    <a:pt x="912554" y="638709"/>
                  </a:lnTo>
                  <a:lnTo>
                    <a:pt x="915397" y="639243"/>
                  </a:lnTo>
                  <a:lnTo>
                    <a:pt x="917981" y="640312"/>
                  </a:lnTo>
                  <a:lnTo>
                    <a:pt x="920566" y="641647"/>
                  </a:lnTo>
                  <a:lnTo>
                    <a:pt x="922633" y="642982"/>
                  </a:lnTo>
                  <a:lnTo>
                    <a:pt x="924701" y="644585"/>
                  </a:lnTo>
                  <a:lnTo>
                    <a:pt x="926768" y="646454"/>
                  </a:lnTo>
                  <a:lnTo>
                    <a:pt x="928577" y="648323"/>
                  </a:lnTo>
                  <a:lnTo>
                    <a:pt x="930128" y="650994"/>
                  </a:lnTo>
                  <a:lnTo>
                    <a:pt x="931678" y="653130"/>
                  </a:lnTo>
                  <a:lnTo>
                    <a:pt x="932454" y="655534"/>
                  </a:lnTo>
                  <a:lnTo>
                    <a:pt x="933746" y="658204"/>
                  </a:lnTo>
                  <a:lnTo>
                    <a:pt x="934263" y="660875"/>
                  </a:lnTo>
                  <a:lnTo>
                    <a:pt x="934521" y="663813"/>
                  </a:lnTo>
                  <a:lnTo>
                    <a:pt x="935038" y="666750"/>
                  </a:lnTo>
                  <a:lnTo>
                    <a:pt x="934521" y="669421"/>
                  </a:lnTo>
                  <a:lnTo>
                    <a:pt x="934263" y="672358"/>
                  </a:lnTo>
                  <a:lnTo>
                    <a:pt x="933746" y="675029"/>
                  </a:lnTo>
                  <a:lnTo>
                    <a:pt x="932454" y="677967"/>
                  </a:lnTo>
                  <a:lnTo>
                    <a:pt x="931678" y="680370"/>
                  </a:lnTo>
                  <a:lnTo>
                    <a:pt x="930128" y="682507"/>
                  </a:lnTo>
                  <a:lnTo>
                    <a:pt x="928577" y="684643"/>
                  </a:lnTo>
                  <a:lnTo>
                    <a:pt x="926768" y="687047"/>
                  </a:lnTo>
                  <a:lnTo>
                    <a:pt x="924701" y="688916"/>
                  </a:lnTo>
                  <a:lnTo>
                    <a:pt x="922633" y="690251"/>
                  </a:lnTo>
                  <a:lnTo>
                    <a:pt x="920566" y="691586"/>
                  </a:lnTo>
                  <a:lnTo>
                    <a:pt x="917981" y="692922"/>
                  </a:lnTo>
                  <a:lnTo>
                    <a:pt x="915397" y="693723"/>
                  </a:lnTo>
                  <a:lnTo>
                    <a:pt x="912554" y="694791"/>
                  </a:lnTo>
                  <a:lnTo>
                    <a:pt x="909970" y="695058"/>
                  </a:lnTo>
                  <a:lnTo>
                    <a:pt x="907127" y="695325"/>
                  </a:lnTo>
                  <a:lnTo>
                    <a:pt x="904285" y="695058"/>
                  </a:lnTo>
                  <a:lnTo>
                    <a:pt x="901442" y="694791"/>
                  </a:lnTo>
                  <a:lnTo>
                    <a:pt x="899116" y="693723"/>
                  </a:lnTo>
                  <a:lnTo>
                    <a:pt x="896273" y="692922"/>
                  </a:lnTo>
                  <a:lnTo>
                    <a:pt x="893947" y="691586"/>
                  </a:lnTo>
                  <a:lnTo>
                    <a:pt x="891880" y="690251"/>
                  </a:lnTo>
                  <a:lnTo>
                    <a:pt x="889812" y="688916"/>
                  </a:lnTo>
                  <a:lnTo>
                    <a:pt x="887745" y="687047"/>
                  </a:lnTo>
                  <a:lnTo>
                    <a:pt x="885936" y="684643"/>
                  </a:lnTo>
                  <a:lnTo>
                    <a:pt x="884385" y="682507"/>
                  </a:lnTo>
                  <a:lnTo>
                    <a:pt x="882835" y="680370"/>
                  </a:lnTo>
                  <a:lnTo>
                    <a:pt x="881542" y="677967"/>
                  </a:lnTo>
                  <a:lnTo>
                    <a:pt x="880767" y="675029"/>
                  </a:lnTo>
                  <a:lnTo>
                    <a:pt x="880250" y="672358"/>
                  </a:lnTo>
                  <a:lnTo>
                    <a:pt x="879733" y="669421"/>
                  </a:lnTo>
                  <a:lnTo>
                    <a:pt x="879475" y="666750"/>
                  </a:lnTo>
                  <a:lnTo>
                    <a:pt x="879733" y="663813"/>
                  </a:lnTo>
                  <a:lnTo>
                    <a:pt x="880250" y="660875"/>
                  </a:lnTo>
                  <a:lnTo>
                    <a:pt x="880767" y="658204"/>
                  </a:lnTo>
                  <a:lnTo>
                    <a:pt x="881542" y="655534"/>
                  </a:lnTo>
                  <a:lnTo>
                    <a:pt x="882835" y="653130"/>
                  </a:lnTo>
                  <a:lnTo>
                    <a:pt x="884385" y="650994"/>
                  </a:lnTo>
                  <a:lnTo>
                    <a:pt x="885936" y="648323"/>
                  </a:lnTo>
                  <a:lnTo>
                    <a:pt x="887745" y="646454"/>
                  </a:lnTo>
                  <a:lnTo>
                    <a:pt x="889812" y="644585"/>
                  </a:lnTo>
                  <a:lnTo>
                    <a:pt x="891880" y="642982"/>
                  </a:lnTo>
                  <a:lnTo>
                    <a:pt x="893947" y="641647"/>
                  </a:lnTo>
                  <a:lnTo>
                    <a:pt x="896273" y="640312"/>
                  </a:lnTo>
                  <a:lnTo>
                    <a:pt x="899116" y="639243"/>
                  </a:lnTo>
                  <a:lnTo>
                    <a:pt x="901442" y="638709"/>
                  </a:lnTo>
                  <a:lnTo>
                    <a:pt x="904285" y="638175"/>
                  </a:lnTo>
                  <a:close/>
                  <a:moveTo>
                    <a:pt x="1572419" y="401638"/>
                  </a:moveTo>
                  <a:lnTo>
                    <a:pt x="1583267" y="423614"/>
                  </a:lnTo>
                  <a:lnTo>
                    <a:pt x="1599935" y="456711"/>
                  </a:lnTo>
                  <a:lnTo>
                    <a:pt x="1641475" y="537731"/>
                  </a:lnTo>
                  <a:lnTo>
                    <a:pt x="1695979" y="643375"/>
                  </a:lnTo>
                  <a:lnTo>
                    <a:pt x="1698625" y="639933"/>
                  </a:lnTo>
                  <a:lnTo>
                    <a:pt x="1701271" y="635961"/>
                  </a:lnTo>
                  <a:lnTo>
                    <a:pt x="1708150" y="625900"/>
                  </a:lnTo>
                  <a:lnTo>
                    <a:pt x="1715559" y="613456"/>
                  </a:lnTo>
                  <a:lnTo>
                    <a:pt x="1723761" y="598893"/>
                  </a:lnTo>
                  <a:lnTo>
                    <a:pt x="1733021" y="582477"/>
                  </a:lnTo>
                  <a:lnTo>
                    <a:pt x="1742546" y="565267"/>
                  </a:lnTo>
                  <a:lnTo>
                    <a:pt x="1762390" y="527934"/>
                  </a:lnTo>
                  <a:lnTo>
                    <a:pt x="1781704" y="490072"/>
                  </a:lnTo>
                  <a:lnTo>
                    <a:pt x="1799696" y="454857"/>
                  </a:lnTo>
                  <a:lnTo>
                    <a:pt x="1813984" y="424938"/>
                  </a:lnTo>
                  <a:lnTo>
                    <a:pt x="1824567" y="404021"/>
                  </a:lnTo>
                  <a:lnTo>
                    <a:pt x="1835944" y="406934"/>
                  </a:lnTo>
                  <a:lnTo>
                    <a:pt x="1847057" y="410376"/>
                  </a:lnTo>
                  <a:lnTo>
                    <a:pt x="1858169" y="413818"/>
                  </a:lnTo>
                  <a:lnTo>
                    <a:pt x="1869017" y="417525"/>
                  </a:lnTo>
                  <a:lnTo>
                    <a:pt x="1879336" y="421231"/>
                  </a:lnTo>
                  <a:lnTo>
                    <a:pt x="1889655" y="424938"/>
                  </a:lnTo>
                  <a:lnTo>
                    <a:pt x="1909763" y="432881"/>
                  </a:lnTo>
                  <a:lnTo>
                    <a:pt x="1928019" y="440824"/>
                  </a:lnTo>
                  <a:lnTo>
                    <a:pt x="1945746" y="449032"/>
                  </a:lnTo>
                  <a:lnTo>
                    <a:pt x="1961621" y="456976"/>
                  </a:lnTo>
                  <a:lnTo>
                    <a:pt x="1976438" y="464919"/>
                  </a:lnTo>
                  <a:lnTo>
                    <a:pt x="1990196" y="472332"/>
                  </a:lnTo>
                  <a:lnTo>
                    <a:pt x="2001838" y="479216"/>
                  </a:lnTo>
                  <a:lnTo>
                    <a:pt x="2011892" y="485306"/>
                  </a:lnTo>
                  <a:lnTo>
                    <a:pt x="2020623" y="490866"/>
                  </a:lnTo>
                  <a:lnTo>
                    <a:pt x="2032265" y="498545"/>
                  </a:lnTo>
                  <a:lnTo>
                    <a:pt x="2036763" y="501457"/>
                  </a:lnTo>
                  <a:lnTo>
                    <a:pt x="2036763" y="541173"/>
                  </a:lnTo>
                  <a:lnTo>
                    <a:pt x="2036763" y="692887"/>
                  </a:lnTo>
                  <a:lnTo>
                    <a:pt x="2036763" y="773113"/>
                  </a:lnTo>
                  <a:lnTo>
                    <a:pt x="1745721" y="694476"/>
                  </a:lnTo>
                  <a:lnTo>
                    <a:pt x="1611842" y="657937"/>
                  </a:lnTo>
                  <a:lnTo>
                    <a:pt x="1611842" y="649994"/>
                  </a:lnTo>
                  <a:lnTo>
                    <a:pt x="1611842" y="604718"/>
                  </a:lnTo>
                  <a:lnTo>
                    <a:pt x="1575329" y="577976"/>
                  </a:lnTo>
                  <a:lnTo>
                    <a:pt x="1573742" y="575593"/>
                  </a:lnTo>
                  <a:lnTo>
                    <a:pt x="1570567" y="570033"/>
                  </a:lnTo>
                  <a:lnTo>
                    <a:pt x="1566598" y="562090"/>
                  </a:lnTo>
                  <a:lnTo>
                    <a:pt x="1562100" y="552029"/>
                  </a:lnTo>
                  <a:lnTo>
                    <a:pt x="1556808" y="539584"/>
                  </a:lnTo>
                  <a:lnTo>
                    <a:pt x="1551517" y="526081"/>
                  </a:lnTo>
                  <a:lnTo>
                    <a:pt x="1549135" y="518667"/>
                  </a:lnTo>
                  <a:lnTo>
                    <a:pt x="1546490" y="511254"/>
                  </a:lnTo>
                  <a:lnTo>
                    <a:pt x="1544373" y="503840"/>
                  </a:lnTo>
                  <a:lnTo>
                    <a:pt x="1542256" y="496162"/>
                  </a:lnTo>
                  <a:lnTo>
                    <a:pt x="1540404" y="488483"/>
                  </a:lnTo>
                  <a:lnTo>
                    <a:pt x="1538817" y="480276"/>
                  </a:lnTo>
                  <a:lnTo>
                    <a:pt x="1537758" y="473127"/>
                  </a:lnTo>
                  <a:lnTo>
                    <a:pt x="1536965" y="465184"/>
                  </a:lnTo>
                  <a:lnTo>
                    <a:pt x="1536700" y="457770"/>
                  </a:lnTo>
                  <a:lnTo>
                    <a:pt x="1536700" y="450621"/>
                  </a:lnTo>
                  <a:lnTo>
                    <a:pt x="1537229" y="443737"/>
                  </a:lnTo>
                  <a:lnTo>
                    <a:pt x="1538552" y="436853"/>
                  </a:lnTo>
                  <a:lnTo>
                    <a:pt x="1540140" y="430763"/>
                  </a:lnTo>
                  <a:lnTo>
                    <a:pt x="1541463" y="427586"/>
                  </a:lnTo>
                  <a:lnTo>
                    <a:pt x="1542521" y="424938"/>
                  </a:lnTo>
                  <a:lnTo>
                    <a:pt x="1543844" y="422026"/>
                  </a:lnTo>
                  <a:lnTo>
                    <a:pt x="1545696" y="419643"/>
                  </a:lnTo>
                  <a:lnTo>
                    <a:pt x="1547283" y="417260"/>
                  </a:lnTo>
                  <a:lnTo>
                    <a:pt x="1549400" y="414612"/>
                  </a:lnTo>
                  <a:lnTo>
                    <a:pt x="1551517" y="412494"/>
                  </a:lnTo>
                  <a:lnTo>
                    <a:pt x="1553898" y="410376"/>
                  </a:lnTo>
                  <a:lnTo>
                    <a:pt x="1556544" y="408522"/>
                  </a:lnTo>
                  <a:lnTo>
                    <a:pt x="1559190" y="406669"/>
                  </a:lnTo>
                  <a:lnTo>
                    <a:pt x="1562100" y="405080"/>
                  </a:lnTo>
                  <a:lnTo>
                    <a:pt x="1565275" y="404021"/>
                  </a:lnTo>
                  <a:lnTo>
                    <a:pt x="1568715" y="402697"/>
                  </a:lnTo>
                  <a:lnTo>
                    <a:pt x="1572419" y="401638"/>
                  </a:lnTo>
                  <a:close/>
                  <a:moveTo>
                    <a:pt x="317121" y="401638"/>
                  </a:moveTo>
                  <a:lnTo>
                    <a:pt x="328227" y="423614"/>
                  </a:lnTo>
                  <a:lnTo>
                    <a:pt x="344887" y="456710"/>
                  </a:lnTo>
                  <a:lnTo>
                    <a:pt x="386406" y="537729"/>
                  </a:lnTo>
                  <a:lnTo>
                    <a:pt x="440617" y="643372"/>
                  </a:lnTo>
                  <a:lnTo>
                    <a:pt x="443262" y="639930"/>
                  </a:lnTo>
                  <a:lnTo>
                    <a:pt x="446170" y="635958"/>
                  </a:lnTo>
                  <a:lnTo>
                    <a:pt x="452517" y="625897"/>
                  </a:lnTo>
                  <a:lnTo>
                    <a:pt x="460186" y="613453"/>
                  </a:lnTo>
                  <a:lnTo>
                    <a:pt x="468648" y="598891"/>
                  </a:lnTo>
                  <a:lnTo>
                    <a:pt x="477640" y="582475"/>
                  </a:lnTo>
                  <a:lnTo>
                    <a:pt x="487160" y="565265"/>
                  </a:lnTo>
                  <a:lnTo>
                    <a:pt x="506729" y="527933"/>
                  </a:lnTo>
                  <a:lnTo>
                    <a:pt x="526298" y="490071"/>
                  </a:lnTo>
                  <a:lnTo>
                    <a:pt x="544016" y="454857"/>
                  </a:lnTo>
                  <a:lnTo>
                    <a:pt x="558825" y="424938"/>
                  </a:lnTo>
                  <a:lnTo>
                    <a:pt x="569138" y="404021"/>
                  </a:lnTo>
                  <a:lnTo>
                    <a:pt x="572840" y="405080"/>
                  </a:lnTo>
                  <a:lnTo>
                    <a:pt x="576014" y="406404"/>
                  </a:lnTo>
                  <a:lnTo>
                    <a:pt x="579451" y="407993"/>
                  </a:lnTo>
                  <a:lnTo>
                    <a:pt x="582625" y="409581"/>
                  </a:lnTo>
                  <a:lnTo>
                    <a:pt x="585269" y="411435"/>
                  </a:lnTo>
                  <a:lnTo>
                    <a:pt x="587914" y="413288"/>
                  </a:lnTo>
                  <a:lnTo>
                    <a:pt x="590294" y="415406"/>
                  </a:lnTo>
                  <a:lnTo>
                    <a:pt x="592409" y="417524"/>
                  </a:lnTo>
                  <a:lnTo>
                    <a:pt x="594525" y="419907"/>
                  </a:lnTo>
                  <a:lnTo>
                    <a:pt x="596376" y="422290"/>
                  </a:lnTo>
                  <a:lnTo>
                    <a:pt x="597963" y="424938"/>
                  </a:lnTo>
                  <a:lnTo>
                    <a:pt x="599549" y="427586"/>
                  </a:lnTo>
                  <a:lnTo>
                    <a:pt x="601136" y="430498"/>
                  </a:lnTo>
                  <a:lnTo>
                    <a:pt x="601929" y="433410"/>
                  </a:lnTo>
                  <a:lnTo>
                    <a:pt x="604045" y="439765"/>
                  </a:lnTo>
                  <a:lnTo>
                    <a:pt x="605367" y="446119"/>
                  </a:lnTo>
                  <a:lnTo>
                    <a:pt x="605896" y="453268"/>
                  </a:lnTo>
                  <a:lnTo>
                    <a:pt x="606425" y="460417"/>
                  </a:lnTo>
                  <a:lnTo>
                    <a:pt x="606425" y="467566"/>
                  </a:lnTo>
                  <a:lnTo>
                    <a:pt x="605632" y="475244"/>
                  </a:lnTo>
                  <a:lnTo>
                    <a:pt x="604838" y="482657"/>
                  </a:lnTo>
                  <a:lnTo>
                    <a:pt x="603516" y="490336"/>
                  </a:lnTo>
                  <a:lnTo>
                    <a:pt x="601929" y="497749"/>
                  </a:lnTo>
                  <a:lnTo>
                    <a:pt x="600078" y="505428"/>
                  </a:lnTo>
                  <a:lnTo>
                    <a:pt x="597963" y="512841"/>
                  </a:lnTo>
                  <a:lnTo>
                    <a:pt x="595847" y="520255"/>
                  </a:lnTo>
                  <a:lnTo>
                    <a:pt x="593732" y="527403"/>
                  </a:lnTo>
                  <a:lnTo>
                    <a:pt x="588707" y="540642"/>
                  </a:lnTo>
                  <a:lnTo>
                    <a:pt x="583947" y="552292"/>
                  </a:lnTo>
                  <a:lnTo>
                    <a:pt x="579451" y="562353"/>
                  </a:lnTo>
                  <a:lnTo>
                    <a:pt x="575749" y="570561"/>
                  </a:lnTo>
                  <a:lnTo>
                    <a:pt x="572840" y="575591"/>
                  </a:lnTo>
                  <a:lnTo>
                    <a:pt x="571518" y="577974"/>
                  </a:lnTo>
                  <a:lnTo>
                    <a:pt x="534496" y="604451"/>
                  </a:lnTo>
                  <a:lnTo>
                    <a:pt x="534496" y="649991"/>
                  </a:lnTo>
                  <a:lnTo>
                    <a:pt x="534496" y="696590"/>
                  </a:lnTo>
                  <a:lnTo>
                    <a:pt x="534496" y="875574"/>
                  </a:lnTo>
                  <a:lnTo>
                    <a:pt x="534496" y="985188"/>
                  </a:lnTo>
                  <a:lnTo>
                    <a:pt x="530793" y="986777"/>
                  </a:lnTo>
                  <a:lnTo>
                    <a:pt x="95250" y="1158876"/>
                  </a:lnTo>
                  <a:lnTo>
                    <a:pt x="95250" y="692884"/>
                  </a:lnTo>
                  <a:lnTo>
                    <a:pt x="95250" y="541171"/>
                  </a:lnTo>
                  <a:lnTo>
                    <a:pt x="95250" y="501456"/>
                  </a:lnTo>
                  <a:lnTo>
                    <a:pt x="99481" y="498279"/>
                  </a:lnTo>
                  <a:lnTo>
                    <a:pt x="111910" y="490336"/>
                  </a:lnTo>
                  <a:lnTo>
                    <a:pt x="120901" y="484776"/>
                  </a:lnTo>
                  <a:lnTo>
                    <a:pt x="131479" y="478156"/>
                  </a:lnTo>
                  <a:lnTo>
                    <a:pt x="144173" y="470743"/>
                  </a:lnTo>
                  <a:lnTo>
                    <a:pt x="158188" y="463065"/>
                  </a:lnTo>
                  <a:lnTo>
                    <a:pt x="173791" y="455121"/>
                  </a:lnTo>
                  <a:lnTo>
                    <a:pt x="190715" y="447178"/>
                  </a:lnTo>
                  <a:lnTo>
                    <a:pt x="208962" y="438706"/>
                  </a:lnTo>
                  <a:lnTo>
                    <a:pt x="228267" y="430498"/>
                  </a:lnTo>
                  <a:lnTo>
                    <a:pt x="248893" y="422290"/>
                  </a:lnTo>
                  <a:lnTo>
                    <a:pt x="259736" y="418848"/>
                  </a:lnTo>
                  <a:lnTo>
                    <a:pt x="270842" y="415141"/>
                  </a:lnTo>
                  <a:lnTo>
                    <a:pt x="281949" y="411435"/>
                  </a:lnTo>
                  <a:lnTo>
                    <a:pt x="293585" y="407993"/>
                  </a:lnTo>
                  <a:lnTo>
                    <a:pt x="304956" y="404551"/>
                  </a:lnTo>
                  <a:lnTo>
                    <a:pt x="317121" y="401638"/>
                  </a:lnTo>
                  <a:close/>
                  <a:moveTo>
                    <a:pt x="967581" y="240070"/>
                  </a:moveTo>
                  <a:lnTo>
                    <a:pt x="964671" y="240335"/>
                  </a:lnTo>
                  <a:lnTo>
                    <a:pt x="962290" y="240863"/>
                  </a:lnTo>
                  <a:lnTo>
                    <a:pt x="959908" y="241921"/>
                  </a:lnTo>
                  <a:lnTo>
                    <a:pt x="957263" y="242978"/>
                  </a:lnTo>
                  <a:lnTo>
                    <a:pt x="954881" y="244564"/>
                  </a:lnTo>
                  <a:lnTo>
                    <a:pt x="952765" y="246414"/>
                  </a:lnTo>
                  <a:lnTo>
                    <a:pt x="949060" y="258574"/>
                  </a:lnTo>
                  <a:lnTo>
                    <a:pt x="945621" y="270997"/>
                  </a:lnTo>
                  <a:lnTo>
                    <a:pt x="942446" y="283685"/>
                  </a:lnTo>
                  <a:lnTo>
                    <a:pt x="940329" y="297166"/>
                  </a:lnTo>
                  <a:lnTo>
                    <a:pt x="938477" y="310911"/>
                  </a:lnTo>
                  <a:lnTo>
                    <a:pt x="937154" y="324657"/>
                  </a:lnTo>
                  <a:lnTo>
                    <a:pt x="936360" y="339195"/>
                  </a:lnTo>
                  <a:lnTo>
                    <a:pt x="936096" y="353733"/>
                  </a:lnTo>
                  <a:lnTo>
                    <a:pt x="936360" y="364307"/>
                  </a:lnTo>
                  <a:lnTo>
                    <a:pt x="937154" y="375144"/>
                  </a:lnTo>
                  <a:lnTo>
                    <a:pt x="937948" y="385718"/>
                  </a:lnTo>
                  <a:lnTo>
                    <a:pt x="939535" y="396027"/>
                  </a:lnTo>
                  <a:lnTo>
                    <a:pt x="941652" y="406336"/>
                  </a:lnTo>
                  <a:lnTo>
                    <a:pt x="943769" y="416116"/>
                  </a:lnTo>
                  <a:lnTo>
                    <a:pt x="946679" y="425896"/>
                  </a:lnTo>
                  <a:lnTo>
                    <a:pt x="949325" y="435941"/>
                  </a:lnTo>
                  <a:lnTo>
                    <a:pt x="952765" y="445192"/>
                  </a:lnTo>
                  <a:lnTo>
                    <a:pt x="956469" y="454180"/>
                  </a:lnTo>
                  <a:lnTo>
                    <a:pt x="960437" y="463167"/>
                  </a:lnTo>
                  <a:lnTo>
                    <a:pt x="964406" y="471890"/>
                  </a:lnTo>
                  <a:lnTo>
                    <a:pt x="969169" y="480349"/>
                  </a:lnTo>
                  <a:lnTo>
                    <a:pt x="973667" y="488543"/>
                  </a:lnTo>
                  <a:lnTo>
                    <a:pt x="978694" y="496209"/>
                  </a:lnTo>
                  <a:lnTo>
                    <a:pt x="983985" y="503874"/>
                  </a:lnTo>
                  <a:lnTo>
                    <a:pt x="989542" y="511011"/>
                  </a:lnTo>
                  <a:lnTo>
                    <a:pt x="994569" y="517620"/>
                  </a:lnTo>
                  <a:lnTo>
                    <a:pt x="1000390" y="523964"/>
                  </a:lnTo>
                  <a:lnTo>
                    <a:pt x="1006475" y="530043"/>
                  </a:lnTo>
                  <a:lnTo>
                    <a:pt x="1012296" y="535594"/>
                  </a:lnTo>
                  <a:lnTo>
                    <a:pt x="1018381" y="540881"/>
                  </a:lnTo>
                  <a:lnTo>
                    <a:pt x="1024467" y="545639"/>
                  </a:lnTo>
                  <a:lnTo>
                    <a:pt x="1030817" y="550132"/>
                  </a:lnTo>
                  <a:lnTo>
                    <a:pt x="1036902" y="553833"/>
                  </a:lnTo>
                  <a:lnTo>
                    <a:pt x="1043252" y="557269"/>
                  </a:lnTo>
                  <a:lnTo>
                    <a:pt x="1049602" y="560177"/>
                  </a:lnTo>
                  <a:lnTo>
                    <a:pt x="1055952" y="562820"/>
                  </a:lnTo>
                  <a:lnTo>
                    <a:pt x="1062567" y="564671"/>
                  </a:lnTo>
                  <a:lnTo>
                    <a:pt x="1068652" y="565992"/>
                  </a:lnTo>
                  <a:lnTo>
                    <a:pt x="1074737" y="566785"/>
                  </a:lnTo>
                  <a:lnTo>
                    <a:pt x="1081352" y="567050"/>
                  </a:lnTo>
                  <a:lnTo>
                    <a:pt x="1087437" y="566785"/>
                  </a:lnTo>
                  <a:lnTo>
                    <a:pt x="1093523" y="565992"/>
                  </a:lnTo>
                  <a:lnTo>
                    <a:pt x="1099873" y="564671"/>
                  </a:lnTo>
                  <a:lnTo>
                    <a:pt x="1106223" y="562820"/>
                  </a:lnTo>
                  <a:lnTo>
                    <a:pt x="1112573" y="560177"/>
                  </a:lnTo>
                  <a:lnTo>
                    <a:pt x="1118923" y="557269"/>
                  </a:lnTo>
                  <a:lnTo>
                    <a:pt x="1125273" y="553833"/>
                  </a:lnTo>
                  <a:lnTo>
                    <a:pt x="1131623" y="550132"/>
                  </a:lnTo>
                  <a:lnTo>
                    <a:pt x="1137708" y="545639"/>
                  </a:lnTo>
                  <a:lnTo>
                    <a:pt x="1143794" y="540881"/>
                  </a:lnTo>
                  <a:lnTo>
                    <a:pt x="1149879" y="535594"/>
                  </a:lnTo>
                  <a:lnTo>
                    <a:pt x="1155965" y="530043"/>
                  </a:lnTo>
                  <a:lnTo>
                    <a:pt x="1161785" y="523964"/>
                  </a:lnTo>
                  <a:lnTo>
                    <a:pt x="1167342" y="517620"/>
                  </a:lnTo>
                  <a:lnTo>
                    <a:pt x="1172898" y="511011"/>
                  </a:lnTo>
                  <a:lnTo>
                    <a:pt x="1178454" y="503874"/>
                  </a:lnTo>
                  <a:lnTo>
                    <a:pt x="1183217" y="496209"/>
                  </a:lnTo>
                  <a:lnTo>
                    <a:pt x="1188244" y="488543"/>
                  </a:lnTo>
                  <a:lnTo>
                    <a:pt x="1193271" y="480349"/>
                  </a:lnTo>
                  <a:lnTo>
                    <a:pt x="1197504" y="471890"/>
                  </a:lnTo>
                  <a:lnTo>
                    <a:pt x="1201737" y="463167"/>
                  </a:lnTo>
                  <a:lnTo>
                    <a:pt x="1205442" y="454180"/>
                  </a:lnTo>
                  <a:lnTo>
                    <a:pt x="1209146" y="445192"/>
                  </a:lnTo>
                  <a:lnTo>
                    <a:pt x="1212585" y="435941"/>
                  </a:lnTo>
                  <a:lnTo>
                    <a:pt x="1215760" y="425896"/>
                  </a:lnTo>
                  <a:lnTo>
                    <a:pt x="1218142" y="416116"/>
                  </a:lnTo>
                  <a:lnTo>
                    <a:pt x="1220523" y="406336"/>
                  </a:lnTo>
                  <a:lnTo>
                    <a:pt x="1222375" y="396027"/>
                  </a:lnTo>
                  <a:lnTo>
                    <a:pt x="1223963" y="385718"/>
                  </a:lnTo>
                  <a:lnTo>
                    <a:pt x="1225285" y="375144"/>
                  </a:lnTo>
                  <a:lnTo>
                    <a:pt x="1225815" y="364307"/>
                  </a:lnTo>
                  <a:lnTo>
                    <a:pt x="1226079" y="353733"/>
                  </a:lnTo>
                  <a:lnTo>
                    <a:pt x="1225815" y="346332"/>
                  </a:lnTo>
                  <a:lnTo>
                    <a:pt x="1225550" y="339195"/>
                  </a:lnTo>
                  <a:lnTo>
                    <a:pt x="1209146" y="337609"/>
                  </a:lnTo>
                  <a:lnTo>
                    <a:pt x="1192477" y="335759"/>
                  </a:lnTo>
                  <a:lnTo>
                    <a:pt x="1175544" y="333644"/>
                  </a:lnTo>
                  <a:lnTo>
                    <a:pt x="1158610" y="330736"/>
                  </a:lnTo>
                  <a:lnTo>
                    <a:pt x="1141677" y="328093"/>
                  </a:lnTo>
                  <a:lnTo>
                    <a:pt x="1125273" y="324392"/>
                  </a:lnTo>
                  <a:lnTo>
                    <a:pt x="1109133" y="320692"/>
                  </a:lnTo>
                  <a:lnTo>
                    <a:pt x="1093258" y="316462"/>
                  </a:lnTo>
                  <a:lnTo>
                    <a:pt x="1078177" y="311440"/>
                  </a:lnTo>
                  <a:lnTo>
                    <a:pt x="1063625" y="306418"/>
                  </a:lnTo>
                  <a:lnTo>
                    <a:pt x="1057010" y="303775"/>
                  </a:lnTo>
                  <a:lnTo>
                    <a:pt x="1050396" y="300867"/>
                  </a:lnTo>
                  <a:lnTo>
                    <a:pt x="1044046" y="298224"/>
                  </a:lnTo>
                  <a:lnTo>
                    <a:pt x="1038225" y="295052"/>
                  </a:lnTo>
                  <a:lnTo>
                    <a:pt x="1032140" y="292144"/>
                  </a:lnTo>
                  <a:lnTo>
                    <a:pt x="1027113" y="288972"/>
                  </a:lnTo>
                  <a:lnTo>
                    <a:pt x="1021821" y="285536"/>
                  </a:lnTo>
                  <a:lnTo>
                    <a:pt x="1017058" y="282099"/>
                  </a:lnTo>
                  <a:lnTo>
                    <a:pt x="1012825" y="278663"/>
                  </a:lnTo>
                  <a:lnTo>
                    <a:pt x="1009121" y="275227"/>
                  </a:lnTo>
                  <a:lnTo>
                    <a:pt x="1005417" y="271526"/>
                  </a:lnTo>
                  <a:lnTo>
                    <a:pt x="1002242" y="267825"/>
                  </a:lnTo>
                  <a:lnTo>
                    <a:pt x="998008" y="262274"/>
                  </a:lnTo>
                  <a:lnTo>
                    <a:pt x="994040" y="257252"/>
                  </a:lnTo>
                  <a:lnTo>
                    <a:pt x="990071" y="253023"/>
                  </a:lnTo>
                  <a:lnTo>
                    <a:pt x="986367" y="249586"/>
                  </a:lnTo>
                  <a:lnTo>
                    <a:pt x="982927" y="246414"/>
                  </a:lnTo>
                  <a:lnTo>
                    <a:pt x="979487" y="244300"/>
                  </a:lnTo>
                  <a:lnTo>
                    <a:pt x="976048" y="242449"/>
                  </a:lnTo>
                  <a:lnTo>
                    <a:pt x="973137" y="241128"/>
                  </a:lnTo>
                  <a:lnTo>
                    <a:pt x="970227" y="240335"/>
                  </a:lnTo>
                  <a:lnTo>
                    <a:pt x="967581" y="240070"/>
                  </a:lnTo>
                  <a:close/>
                  <a:moveTo>
                    <a:pt x="1072885" y="58738"/>
                  </a:moveTo>
                  <a:lnTo>
                    <a:pt x="1085850" y="58738"/>
                  </a:lnTo>
                  <a:lnTo>
                    <a:pt x="1098815" y="58738"/>
                  </a:lnTo>
                  <a:lnTo>
                    <a:pt x="1113102" y="59003"/>
                  </a:lnTo>
                  <a:lnTo>
                    <a:pt x="1127919" y="60060"/>
                  </a:lnTo>
                  <a:lnTo>
                    <a:pt x="1135592" y="61117"/>
                  </a:lnTo>
                  <a:lnTo>
                    <a:pt x="1143265" y="61910"/>
                  </a:lnTo>
                  <a:lnTo>
                    <a:pt x="1150937" y="63232"/>
                  </a:lnTo>
                  <a:lnTo>
                    <a:pt x="1158875" y="65082"/>
                  </a:lnTo>
                  <a:lnTo>
                    <a:pt x="1167077" y="66933"/>
                  </a:lnTo>
                  <a:lnTo>
                    <a:pt x="1175015" y="69312"/>
                  </a:lnTo>
                  <a:lnTo>
                    <a:pt x="1182952" y="71955"/>
                  </a:lnTo>
                  <a:lnTo>
                    <a:pt x="1190890" y="75127"/>
                  </a:lnTo>
                  <a:lnTo>
                    <a:pt x="1199092" y="78563"/>
                  </a:lnTo>
                  <a:lnTo>
                    <a:pt x="1207029" y="82528"/>
                  </a:lnTo>
                  <a:lnTo>
                    <a:pt x="1214967" y="87286"/>
                  </a:lnTo>
                  <a:lnTo>
                    <a:pt x="1222640" y="92308"/>
                  </a:lnTo>
                  <a:lnTo>
                    <a:pt x="1230313" y="98124"/>
                  </a:lnTo>
                  <a:lnTo>
                    <a:pt x="1238250" y="104203"/>
                  </a:lnTo>
                  <a:lnTo>
                    <a:pt x="1245658" y="111076"/>
                  </a:lnTo>
                  <a:lnTo>
                    <a:pt x="1253067" y="118477"/>
                  </a:lnTo>
                  <a:lnTo>
                    <a:pt x="1259946" y="126672"/>
                  </a:lnTo>
                  <a:lnTo>
                    <a:pt x="1266825" y="135659"/>
                  </a:lnTo>
                  <a:lnTo>
                    <a:pt x="1273704" y="145175"/>
                  </a:lnTo>
                  <a:lnTo>
                    <a:pt x="1279790" y="155748"/>
                  </a:lnTo>
                  <a:lnTo>
                    <a:pt x="1285875" y="166586"/>
                  </a:lnTo>
                  <a:lnTo>
                    <a:pt x="1291696" y="178745"/>
                  </a:lnTo>
                  <a:lnTo>
                    <a:pt x="1297252" y="191698"/>
                  </a:lnTo>
                  <a:lnTo>
                    <a:pt x="1302279" y="205178"/>
                  </a:lnTo>
                  <a:lnTo>
                    <a:pt x="1307306" y="219981"/>
                  </a:lnTo>
                  <a:lnTo>
                    <a:pt x="1311540" y="235577"/>
                  </a:lnTo>
                  <a:lnTo>
                    <a:pt x="1315508" y="251437"/>
                  </a:lnTo>
                  <a:lnTo>
                    <a:pt x="1319742" y="266239"/>
                  </a:lnTo>
                  <a:lnTo>
                    <a:pt x="1323710" y="280249"/>
                  </a:lnTo>
                  <a:lnTo>
                    <a:pt x="1328208" y="293466"/>
                  </a:lnTo>
                  <a:lnTo>
                    <a:pt x="1336146" y="318577"/>
                  </a:lnTo>
                  <a:lnTo>
                    <a:pt x="1344083" y="340781"/>
                  </a:lnTo>
                  <a:lnTo>
                    <a:pt x="1351492" y="360606"/>
                  </a:lnTo>
                  <a:lnTo>
                    <a:pt x="1358900" y="378581"/>
                  </a:lnTo>
                  <a:lnTo>
                    <a:pt x="1366044" y="394441"/>
                  </a:lnTo>
                  <a:lnTo>
                    <a:pt x="1372394" y="408979"/>
                  </a:lnTo>
                  <a:lnTo>
                    <a:pt x="1384035" y="434355"/>
                  </a:lnTo>
                  <a:lnTo>
                    <a:pt x="1388533" y="445457"/>
                  </a:lnTo>
                  <a:lnTo>
                    <a:pt x="1392502" y="456030"/>
                  </a:lnTo>
                  <a:lnTo>
                    <a:pt x="1395942" y="466603"/>
                  </a:lnTo>
                  <a:lnTo>
                    <a:pt x="1397265" y="471626"/>
                  </a:lnTo>
                  <a:lnTo>
                    <a:pt x="1398058" y="476912"/>
                  </a:lnTo>
                  <a:lnTo>
                    <a:pt x="1399117" y="481935"/>
                  </a:lnTo>
                  <a:lnTo>
                    <a:pt x="1399646" y="487221"/>
                  </a:lnTo>
                  <a:lnTo>
                    <a:pt x="1400175" y="492508"/>
                  </a:lnTo>
                  <a:lnTo>
                    <a:pt x="1400175" y="498059"/>
                  </a:lnTo>
                  <a:lnTo>
                    <a:pt x="1399910" y="503346"/>
                  </a:lnTo>
                  <a:lnTo>
                    <a:pt x="1399646" y="508104"/>
                  </a:lnTo>
                  <a:lnTo>
                    <a:pt x="1398852" y="512862"/>
                  </a:lnTo>
                  <a:lnTo>
                    <a:pt x="1397529" y="517355"/>
                  </a:lnTo>
                  <a:lnTo>
                    <a:pt x="1395677" y="521849"/>
                  </a:lnTo>
                  <a:lnTo>
                    <a:pt x="1393825" y="525814"/>
                  </a:lnTo>
                  <a:lnTo>
                    <a:pt x="1391444" y="529514"/>
                  </a:lnTo>
                  <a:lnTo>
                    <a:pt x="1388533" y="532951"/>
                  </a:lnTo>
                  <a:lnTo>
                    <a:pt x="1385358" y="536123"/>
                  </a:lnTo>
                  <a:lnTo>
                    <a:pt x="1382183" y="539295"/>
                  </a:lnTo>
                  <a:lnTo>
                    <a:pt x="1378479" y="541938"/>
                  </a:lnTo>
                  <a:lnTo>
                    <a:pt x="1373981" y="544581"/>
                  </a:lnTo>
                  <a:lnTo>
                    <a:pt x="1369483" y="546960"/>
                  </a:lnTo>
                  <a:lnTo>
                    <a:pt x="1364456" y="548811"/>
                  </a:lnTo>
                  <a:lnTo>
                    <a:pt x="1359165" y="550661"/>
                  </a:lnTo>
                  <a:lnTo>
                    <a:pt x="1353344" y="552247"/>
                  </a:lnTo>
                  <a:lnTo>
                    <a:pt x="1347258" y="553569"/>
                  </a:lnTo>
                  <a:lnTo>
                    <a:pt x="1340908" y="554362"/>
                  </a:lnTo>
                  <a:lnTo>
                    <a:pt x="1334029" y="555419"/>
                  </a:lnTo>
                  <a:lnTo>
                    <a:pt x="1326885" y="555948"/>
                  </a:lnTo>
                  <a:lnTo>
                    <a:pt x="1319213" y="555948"/>
                  </a:lnTo>
                  <a:lnTo>
                    <a:pt x="1311275" y="555948"/>
                  </a:lnTo>
                  <a:lnTo>
                    <a:pt x="1302808" y="555683"/>
                  </a:lnTo>
                  <a:lnTo>
                    <a:pt x="1293813" y="555419"/>
                  </a:lnTo>
                  <a:lnTo>
                    <a:pt x="1285081" y="554362"/>
                  </a:lnTo>
                  <a:lnTo>
                    <a:pt x="1275556" y="553040"/>
                  </a:lnTo>
                  <a:lnTo>
                    <a:pt x="1265237" y="551983"/>
                  </a:lnTo>
                  <a:lnTo>
                    <a:pt x="1255183" y="550397"/>
                  </a:lnTo>
                  <a:lnTo>
                    <a:pt x="1244335" y="548546"/>
                  </a:lnTo>
                  <a:lnTo>
                    <a:pt x="1233223" y="546432"/>
                  </a:lnTo>
                  <a:lnTo>
                    <a:pt x="1209675" y="541145"/>
                  </a:lnTo>
                  <a:lnTo>
                    <a:pt x="1202796" y="549868"/>
                  </a:lnTo>
                  <a:lnTo>
                    <a:pt x="1195387" y="557798"/>
                  </a:lnTo>
                  <a:lnTo>
                    <a:pt x="1187715" y="565464"/>
                  </a:lnTo>
                  <a:lnTo>
                    <a:pt x="1179777" y="572601"/>
                  </a:lnTo>
                  <a:lnTo>
                    <a:pt x="1171840" y="578945"/>
                  </a:lnTo>
                  <a:lnTo>
                    <a:pt x="1163902" y="585289"/>
                  </a:lnTo>
                  <a:lnTo>
                    <a:pt x="1155965" y="591104"/>
                  </a:lnTo>
                  <a:lnTo>
                    <a:pt x="1147498" y="595862"/>
                  </a:lnTo>
                  <a:lnTo>
                    <a:pt x="1139296" y="600620"/>
                  </a:lnTo>
                  <a:lnTo>
                    <a:pt x="1130829" y="604585"/>
                  </a:lnTo>
                  <a:lnTo>
                    <a:pt x="1122363" y="608021"/>
                  </a:lnTo>
                  <a:lnTo>
                    <a:pt x="1113896" y="610665"/>
                  </a:lnTo>
                  <a:lnTo>
                    <a:pt x="1105694" y="612779"/>
                  </a:lnTo>
                  <a:lnTo>
                    <a:pt x="1097227" y="614365"/>
                  </a:lnTo>
                  <a:lnTo>
                    <a:pt x="1089290" y="615687"/>
                  </a:lnTo>
                  <a:lnTo>
                    <a:pt x="1081352" y="615951"/>
                  </a:lnTo>
                  <a:lnTo>
                    <a:pt x="1073150" y="615687"/>
                  </a:lnTo>
                  <a:lnTo>
                    <a:pt x="1064948" y="614365"/>
                  </a:lnTo>
                  <a:lnTo>
                    <a:pt x="1057010" y="612779"/>
                  </a:lnTo>
                  <a:lnTo>
                    <a:pt x="1048544" y="610665"/>
                  </a:lnTo>
                  <a:lnTo>
                    <a:pt x="1040342" y="608021"/>
                  </a:lnTo>
                  <a:lnTo>
                    <a:pt x="1032140" y="604849"/>
                  </a:lnTo>
                  <a:lnTo>
                    <a:pt x="1023937" y="600884"/>
                  </a:lnTo>
                  <a:lnTo>
                    <a:pt x="1015735" y="596655"/>
                  </a:lnTo>
                  <a:lnTo>
                    <a:pt x="1007533" y="591633"/>
                  </a:lnTo>
                  <a:lnTo>
                    <a:pt x="999331" y="586082"/>
                  </a:lnTo>
                  <a:lnTo>
                    <a:pt x="991658" y="580002"/>
                  </a:lnTo>
                  <a:lnTo>
                    <a:pt x="983456" y="573394"/>
                  </a:lnTo>
                  <a:lnTo>
                    <a:pt x="975783" y="566785"/>
                  </a:lnTo>
                  <a:lnTo>
                    <a:pt x="968375" y="559384"/>
                  </a:lnTo>
                  <a:lnTo>
                    <a:pt x="960967" y="551190"/>
                  </a:lnTo>
                  <a:lnTo>
                    <a:pt x="954087" y="542995"/>
                  </a:lnTo>
                  <a:lnTo>
                    <a:pt x="931598" y="547489"/>
                  </a:lnTo>
                  <a:lnTo>
                    <a:pt x="920750" y="549868"/>
                  </a:lnTo>
                  <a:lnTo>
                    <a:pt x="910431" y="551190"/>
                  </a:lnTo>
                  <a:lnTo>
                    <a:pt x="900642" y="552776"/>
                  </a:lnTo>
                  <a:lnTo>
                    <a:pt x="891117" y="554097"/>
                  </a:lnTo>
                  <a:lnTo>
                    <a:pt x="882121" y="554890"/>
                  </a:lnTo>
                  <a:lnTo>
                    <a:pt x="873125" y="555683"/>
                  </a:lnTo>
                  <a:lnTo>
                    <a:pt x="864923" y="555948"/>
                  </a:lnTo>
                  <a:lnTo>
                    <a:pt x="856985" y="556212"/>
                  </a:lnTo>
                  <a:lnTo>
                    <a:pt x="849313" y="555948"/>
                  </a:lnTo>
                  <a:lnTo>
                    <a:pt x="841904" y="555683"/>
                  </a:lnTo>
                  <a:lnTo>
                    <a:pt x="835025" y="554890"/>
                  </a:lnTo>
                  <a:lnTo>
                    <a:pt x="828410" y="554362"/>
                  </a:lnTo>
                  <a:lnTo>
                    <a:pt x="822060" y="553040"/>
                  </a:lnTo>
                  <a:lnTo>
                    <a:pt x="816504" y="551983"/>
                  </a:lnTo>
                  <a:lnTo>
                    <a:pt x="810948" y="550397"/>
                  </a:lnTo>
                  <a:lnTo>
                    <a:pt x="805656" y="548546"/>
                  </a:lnTo>
                  <a:lnTo>
                    <a:pt x="801158" y="546432"/>
                  </a:lnTo>
                  <a:lnTo>
                    <a:pt x="796660" y="543788"/>
                  </a:lnTo>
                  <a:lnTo>
                    <a:pt x="792692" y="541409"/>
                  </a:lnTo>
                  <a:lnTo>
                    <a:pt x="788987" y="538766"/>
                  </a:lnTo>
                  <a:lnTo>
                    <a:pt x="785813" y="535594"/>
                  </a:lnTo>
                  <a:lnTo>
                    <a:pt x="782637" y="532422"/>
                  </a:lnTo>
                  <a:lnTo>
                    <a:pt x="780256" y="528721"/>
                  </a:lnTo>
                  <a:lnTo>
                    <a:pt x="777610" y="525021"/>
                  </a:lnTo>
                  <a:lnTo>
                    <a:pt x="775758" y="521056"/>
                  </a:lnTo>
                  <a:lnTo>
                    <a:pt x="774171" y="517091"/>
                  </a:lnTo>
                  <a:lnTo>
                    <a:pt x="773113" y="512597"/>
                  </a:lnTo>
                  <a:lnTo>
                    <a:pt x="772054" y="507839"/>
                  </a:lnTo>
                  <a:lnTo>
                    <a:pt x="771790" y="503081"/>
                  </a:lnTo>
                  <a:lnTo>
                    <a:pt x="771525" y="498059"/>
                  </a:lnTo>
                  <a:lnTo>
                    <a:pt x="771790" y="492508"/>
                  </a:lnTo>
                  <a:lnTo>
                    <a:pt x="772054" y="487221"/>
                  </a:lnTo>
                  <a:lnTo>
                    <a:pt x="772848" y="481935"/>
                  </a:lnTo>
                  <a:lnTo>
                    <a:pt x="773642" y="476912"/>
                  </a:lnTo>
                  <a:lnTo>
                    <a:pt x="774700" y="471626"/>
                  </a:lnTo>
                  <a:lnTo>
                    <a:pt x="775758" y="466603"/>
                  </a:lnTo>
                  <a:lnTo>
                    <a:pt x="779198" y="456030"/>
                  </a:lnTo>
                  <a:lnTo>
                    <a:pt x="783167" y="445457"/>
                  </a:lnTo>
                  <a:lnTo>
                    <a:pt x="787929" y="434355"/>
                  </a:lnTo>
                  <a:lnTo>
                    <a:pt x="799306" y="408979"/>
                  </a:lnTo>
                  <a:lnTo>
                    <a:pt x="805656" y="394441"/>
                  </a:lnTo>
                  <a:lnTo>
                    <a:pt x="812800" y="378581"/>
                  </a:lnTo>
                  <a:lnTo>
                    <a:pt x="819944" y="360606"/>
                  </a:lnTo>
                  <a:lnTo>
                    <a:pt x="827617" y="340781"/>
                  </a:lnTo>
                  <a:lnTo>
                    <a:pt x="835554" y="318577"/>
                  </a:lnTo>
                  <a:lnTo>
                    <a:pt x="843756" y="293466"/>
                  </a:lnTo>
                  <a:lnTo>
                    <a:pt x="847990" y="280249"/>
                  </a:lnTo>
                  <a:lnTo>
                    <a:pt x="851958" y="266239"/>
                  </a:lnTo>
                  <a:lnTo>
                    <a:pt x="856192" y="251437"/>
                  </a:lnTo>
                  <a:lnTo>
                    <a:pt x="860160" y="235577"/>
                  </a:lnTo>
                  <a:lnTo>
                    <a:pt x="864658" y="219981"/>
                  </a:lnTo>
                  <a:lnTo>
                    <a:pt x="869421" y="205178"/>
                  </a:lnTo>
                  <a:lnTo>
                    <a:pt x="874448" y="191698"/>
                  </a:lnTo>
                  <a:lnTo>
                    <a:pt x="880004" y="178745"/>
                  </a:lnTo>
                  <a:lnTo>
                    <a:pt x="885825" y="166586"/>
                  </a:lnTo>
                  <a:lnTo>
                    <a:pt x="891910" y="155748"/>
                  </a:lnTo>
                  <a:lnTo>
                    <a:pt x="898260" y="145175"/>
                  </a:lnTo>
                  <a:lnTo>
                    <a:pt x="904875" y="135659"/>
                  </a:lnTo>
                  <a:lnTo>
                    <a:pt x="911754" y="126672"/>
                  </a:lnTo>
                  <a:lnTo>
                    <a:pt x="918898" y="118477"/>
                  </a:lnTo>
                  <a:lnTo>
                    <a:pt x="926306" y="111076"/>
                  </a:lnTo>
                  <a:lnTo>
                    <a:pt x="933715" y="104203"/>
                  </a:lnTo>
                  <a:lnTo>
                    <a:pt x="941387" y="98124"/>
                  </a:lnTo>
                  <a:lnTo>
                    <a:pt x="949060" y="92308"/>
                  </a:lnTo>
                  <a:lnTo>
                    <a:pt x="956733" y="87286"/>
                  </a:lnTo>
                  <a:lnTo>
                    <a:pt x="964671" y="82528"/>
                  </a:lnTo>
                  <a:lnTo>
                    <a:pt x="972873" y="78563"/>
                  </a:lnTo>
                  <a:lnTo>
                    <a:pt x="980810" y="75127"/>
                  </a:lnTo>
                  <a:lnTo>
                    <a:pt x="988748" y="71955"/>
                  </a:lnTo>
                  <a:lnTo>
                    <a:pt x="996685" y="69312"/>
                  </a:lnTo>
                  <a:lnTo>
                    <a:pt x="1004887" y="66933"/>
                  </a:lnTo>
                  <a:lnTo>
                    <a:pt x="1012825" y="65082"/>
                  </a:lnTo>
                  <a:lnTo>
                    <a:pt x="1020763" y="63232"/>
                  </a:lnTo>
                  <a:lnTo>
                    <a:pt x="1028435" y="61910"/>
                  </a:lnTo>
                  <a:lnTo>
                    <a:pt x="1036373" y="61117"/>
                  </a:lnTo>
                  <a:lnTo>
                    <a:pt x="1044046" y="60060"/>
                  </a:lnTo>
                  <a:lnTo>
                    <a:pt x="1058863" y="59003"/>
                  </a:lnTo>
                  <a:lnTo>
                    <a:pt x="1072885" y="58738"/>
                  </a:lnTo>
                  <a:close/>
                  <a:moveTo>
                    <a:pt x="1693732" y="0"/>
                  </a:moveTo>
                  <a:lnTo>
                    <a:pt x="1700606" y="265"/>
                  </a:lnTo>
                  <a:lnTo>
                    <a:pt x="1707216" y="795"/>
                  </a:lnTo>
                  <a:lnTo>
                    <a:pt x="1714090" y="1589"/>
                  </a:lnTo>
                  <a:lnTo>
                    <a:pt x="1720700" y="2914"/>
                  </a:lnTo>
                  <a:lnTo>
                    <a:pt x="1727574" y="4504"/>
                  </a:lnTo>
                  <a:lnTo>
                    <a:pt x="1734448" y="6358"/>
                  </a:lnTo>
                  <a:lnTo>
                    <a:pt x="1740793" y="8477"/>
                  </a:lnTo>
                  <a:lnTo>
                    <a:pt x="1747403" y="10862"/>
                  </a:lnTo>
                  <a:lnTo>
                    <a:pt x="1753748" y="14041"/>
                  </a:lnTo>
                  <a:lnTo>
                    <a:pt x="1760358" y="16955"/>
                  </a:lnTo>
                  <a:lnTo>
                    <a:pt x="1766439" y="20399"/>
                  </a:lnTo>
                  <a:lnTo>
                    <a:pt x="1772256" y="24373"/>
                  </a:lnTo>
                  <a:lnTo>
                    <a:pt x="1778072" y="28347"/>
                  </a:lnTo>
                  <a:lnTo>
                    <a:pt x="1783889" y="33116"/>
                  </a:lnTo>
                  <a:lnTo>
                    <a:pt x="1789441" y="38149"/>
                  </a:lnTo>
                  <a:lnTo>
                    <a:pt x="1794728" y="43183"/>
                  </a:lnTo>
                  <a:lnTo>
                    <a:pt x="1800016" y="48482"/>
                  </a:lnTo>
                  <a:lnTo>
                    <a:pt x="1805040" y="54310"/>
                  </a:lnTo>
                  <a:lnTo>
                    <a:pt x="1809534" y="60669"/>
                  </a:lnTo>
                  <a:lnTo>
                    <a:pt x="1813764" y="67027"/>
                  </a:lnTo>
                  <a:lnTo>
                    <a:pt x="1818259" y="73915"/>
                  </a:lnTo>
                  <a:lnTo>
                    <a:pt x="1821960" y="81333"/>
                  </a:lnTo>
                  <a:lnTo>
                    <a:pt x="1825662" y="88751"/>
                  </a:lnTo>
                  <a:lnTo>
                    <a:pt x="1828570" y="96434"/>
                  </a:lnTo>
                  <a:lnTo>
                    <a:pt x="1831743" y="104382"/>
                  </a:lnTo>
                  <a:lnTo>
                    <a:pt x="1834122" y="113125"/>
                  </a:lnTo>
                  <a:lnTo>
                    <a:pt x="1836237" y="121602"/>
                  </a:lnTo>
                  <a:lnTo>
                    <a:pt x="1838088" y="130875"/>
                  </a:lnTo>
                  <a:lnTo>
                    <a:pt x="1839674" y="140147"/>
                  </a:lnTo>
                  <a:lnTo>
                    <a:pt x="1840732" y="149950"/>
                  </a:lnTo>
                  <a:lnTo>
                    <a:pt x="1841261" y="160017"/>
                  </a:lnTo>
                  <a:lnTo>
                    <a:pt x="1841525" y="170349"/>
                  </a:lnTo>
                  <a:lnTo>
                    <a:pt x="1841261" y="177502"/>
                  </a:lnTo>
                  <a:lnTo>
                    <a:pt x="1841525" y="177502"/>
                  </a:lnTo>
                  <a:lnTo>
                    <a:pt x="1844962" y="177767"/>
                  </a:lnTo>
                  <a:lnTo>
                    <a:pt x="1848399" y="178562"/>
                  </a:lnTo>
                  <a:lnTo>
                    <a:pt x="1851307" y="179622"/>
                  </a:lnTo>
                  <a:lnTo>
                    <a:pt x="1854480" y="181211"/>
                  </a:lnTo>
                  <a:lnTo>
                    <a:pt x="1857653" y="183066"/>
                  </a:lnTo>
                  <a:lnTo>
                    <a:pt x="1860032" y="185185"/>
                  </a:lnTo>
                  <a:lnTo>
                    <a:pt x="1862941" y="187834"/>
                  </a:lnTo>
                  <a:lnTo>
                    <a:pt x="1865056" y="190484"/>
                  </a:lnTo>
                  <a:lnTo>
                    <a:pt x="1867171" y="193928"/>
                  </a:lnTo>
                  <a:lnTo>
                    <a:pt x="1869286" y="197372"/>
                  </a:lnTo>
                  <a:lnTo>
                    <a:pt x="1870872" y="201081"/>
                  </a:lnTo>
                  <a:lnTo>
                    <a:pt x="1871930" y="204790"/>
                  </a:lnTo>
                  <a:lnTo>
                    <a:pt x="1873252" y="208764"/>
                  </a:lnTo>
                  <a:lnTo>
                    <a:pt x="1874309" y="213003"/>
                  </a:lnTo>
                  <a:lnTo>
                    <a:pt x="1874574" y="217241"/>
                  </a:lnTo>
                  <a:lnTo>
                    <a:pt x="1874838" y="222010"/>
                  </a:lnTo>
                  <a:lnTo>
                    <a:pt x="1874574" y="226514"/>
                  </a:lnTo>
                  <a:lnTo>
                    <a:pt x="1873252" y="231018"/>
                  </a:lnTo>
                  <a:lnTo>
                    <a:pt x="1871665" y="235257"/>
                  </a:lnTo>
                  <a:lnTo>
                    <a:pt x="1869550" y="239230"/>
                  </a:lnTo>
                  <a:lnTo>
                    <a:pt x="1866906" y="243204"/>
                  </a:lnTo>
                  <a:lnTo>
                    <a:pt x="1863998" y="246648"/>
                  </a:lnTo>
                  <a:lnTo>
                    <a:pt x="1860561" y="250357"/>
                  </a:lnTo>
                  <a:lnTo>
                    <a:pt x="1856860" y="253537"/>
                  </a:lnTo>
                  <a:lnTo>
                    <a:pt x="1852894" y="256186"/>
                  </a:lnTo>
                  <a:lnTo>
                    <a:pt x="1848928" y="258570"/>
                  </a:lnTo>
                  <a:lnTo>
                    <a:pt x="1844698" y="261220"/>
                  </a:lnTo>
                  <a:lnTo>
                    <a:pt x="1840732" y="263074"/>
                  </a:lnTo>
                  <a:lnTo>
                    <a:pt x="1836502" y="264134"/>
                  </a:lnTo>
                  <a:lnTo>
                    <a:pt x="1832536" y="265458"/>
                  </a:lnTo>
                  <a:lnTo>
                    <a:pt x="1828570" y="265988"/>
                  </a:lnTo>
                  <a:lnTo>
                    <a:pt x="1824869" y="266518"/>
                  </a:lnTo>
                  <a:lnTo>
                    <a:pt x="1824604" y="266518"/>
                  </a:lnTo>
                  <a:lnTo>
                    <a:pt x="1819317" y="280559"/>
                  </a:lnTo>
                  <a:lnTo>
                    <a:pt x="1813500" y="294600"/>
                  </a:lnTo>
                  <a:lnTo>
                    <a:pt x="1807419" y="307847"/>
                  </a:lnTo>
                  <a:lnTo>
                    <a:pt x="1800281" y="320828"/>
                  </a:lnTo>
                  <a:lnTo>
                    <a:pt x="1793142" y="333015"/>
                  </a:lnTo>
                  <a:lnTo>
                    <a:pt x="1785211" y="344407"/>
                  </a:lnTo>
                  <a:lnTo>
                    <a:pt x="1781245" y="349971"/>
                  </a:lnTo>
                  <a:lnTo>
                    <a:pt x="1777279" y="355269"/>
                  </a:lnTo>
                  <a:lnTo>
                    <a:pt x="1772784" y="360303"/>
                  </a:lnTo>
                  <a:lnTo>
                    <a:pt x="1768554" y="365071"/>
                  </a:lnTo>
                  <a:lnTo>
                    <a:pt x="1764324" y="369840"/>
                  </a:lnTo>
                  <a:lnTo>
                    <a:pt x="1759829" y="374344"/>
                  </a:lnTo>
                  <a:lnTo>
                    <a:pt x="1755335" y="378318"/>
                  </a:lnTo>
                  <a:lnTo>
                    <a:pt x="1751104" y="382557"/>
                  </a:lnTo>
                  <a:lnTo>
                    <a:pt x="1746345" y="386266"/>
                  </a:lnTo>
                  <a:lnTo>
                    <a:pt x="1741851" y="389445"/>
                  </a:lnTo>
                  <a:lnTo>
                    <a:pt x="1736828" y="392624"/>
                  </a:lnTo>
                  <a:lnTo>
                    <a:pt x="1732333" y="395273"/>
                  </a:lnTo>
                  <a:lnTo>
                    <a:pt x="1727310" y="397923"/>
                  </a:lnTo>
                  <a:lnTo>
                    <a:pt x="1722551" y="400042"/>
                  </a:lnTo>
                  <a:lnTo>
                    <a:pt x="1717792" y="401896"/>
                  </a:lnTo>
                  <a:lnTo>
                    <a:pt x="1713033" y="403486"/>
                  </a:lnTo>
                  <a:lnTo>
                    <a:pt x="1708274" y="404546"/>
                  </a:lnTo>
                  <a:lnTo>
                    <a:pt x="1703250" y="405605"/>
                  </a:lnTo>
                  <a:lnTo>
                    <a:pt x="1698227" y="406135"/>
                  </a:lnTo>
                  <a:lnTo>
                    <a:pt x="1693732" y="406400"/>
                  </a:lnTo>
                  <a:lnTo>
                    <a:pt x="1688709" y="406135"/>
                  </a:lnTo>
                  <a:lnTo>
                    <a:pt x="1683950" y="405605"/>
                  </a:lnTo>
                  <a:lnTo>
                    <a:pt x="1678927" y="404546"/>
                  </a:lnTo>
                  <a:lnTo>
                    <a:pt x="1673903" y="403486"/>
                  </a:lnTo>
                  <a:lnTo>
                    <a:pt x="1669409" y="401896"/>
                  </a:lnTo>
                  <a:lnTo>
                    <a:pt x="1664385" y="400042"/>
                  </a:lnTo>
                  <a:lnTo>
                    <a:pt x="1659626" y="397923"/>
                  </a:lnTo>
                  <a:lnTo>
                    <a:pt x="1654867" y="395273"/>
                  </a:lnTo>
                  <a:lnTo>
                    <a:pt x="1650108" y="392359"/>
                  </a:lnTo>
                  <a:lnTo>
                    <a:pt x="1645349" y="389180"/>
                  </a:lnTo>
                  <a:lnTo>
                    <a:pt x="1640855" y="385736"/>
                  </a:lnTo>
                  <a:lnTo>
                    <a:pt x="1636096" y="382027"/>
                  </a:lnTo>
                  <a:lnTo>
                    <a:pt x="1631601" y="378318"/>
                  </a:lnTo>
                  <a:lnTo>
                    <a:pt x="1627107" y="374079"/>
                  </a:lnTo>
                  <a:lnTo>
                    <a:pt x="1622612" y="369840"/>
                  </a:lnTo>
                  <a:lnTo>
                    <a:pt x="1618382" y="365071"/>
                  </a:lnTo>
                  <a:lnTo>
                    <a:pt x="1613887" y="360303"/>
                  </a:lnTo>
                  <a:lnTo>
                    <a:pt x="1609921" y="355004"/>
                  </a:lnTo>
                  <a:lnTo>
                    <a:pt x="1605691" y="349706"/>
                  </a:lnTo>
                  <a:lnTo>
                    <a:pt x="1601725" y="344142"/>
                  </a:lnTo>
                  <a:lnTo>
                    <a:pt x="1594058" y="332750"/>
                  </a:lnTo>
                  <a:lnTo>
                    <a:pt x="1586655" y="320299"/>
                  </a:lnTo>
                  <a:lnTo>
                    <a:pt x="1579781" y="307317"/>
                  </a:lnTo>
                  <a:lnTo>
                    <a:pt x="1573436" y="294071"/>
                  </a:lnTo>
                  <a:lnTo>
                    <a:pt x="1567355" y="280294"/>
                  </a:lnTo>
                  <a:lnTo>
                    <a:pt x="1562332" y="265723"/>
                  </a:lnTo>
                  <a:lnTo>
                    <a:pt x="1558895" y="265193"/>
                  </a:lnTo>
                  <a:lnTo>
                    <a:pt x="1555193" y="263869"/>
                  </a:lnTo>
                  <a:lnTo>
                    <a:pt x="1551492" y="262809"/>
                  </a:lnTo>
                  <a:lnTo>
                    <a:pt x="1547526" y="260955"/>
                  </a:lnTo>
                  <a:lnTo>
                    <a:pt x="1543824" y="259100"/>
                  </a:lnTo>
                  <a:lnTo>
                    <a:pt x="1540123" y="256451"/>
                  </a:lnTo>
                  <a:lnTo>
                    <a:pt x="1536422" y="254066"/>
                  </a:lnTo>
                  <a:lnTo>
                    <a:pt x="1532984" y="251152"/>
                  </a:lnTo>
                  <a:lnTo>
                    <a:pt x="1529812" y="248238"/>
                  </a:lnTo>
                  <a:lnTo>
                    <a:pt x="1526904" y="245059"/>
                  </a:lnTo>
                  <a:lnTo>
                    <a:pt x="1523995" y="241350"/>
                  </a:lnTo>
                  <a:lnTo>
                    <a:pt x="1521880" y="237906"/>
                  </a:lnTo>
                  <a:lnTo>
                    <a:pt x="1520029" y="233932"/>
                  </a:lnTo>
                  <a:lnTo>
                    <a:pt x="1518708" y="230223"/>
                  </a:lnTo>
                  <a:lnTo>
                    <a:pt x="1517914" y="225984"/>
                  </a:lnTo>
                  <a:lnTo>
                    <a:pt x="1517650" y="222010"/>
                  </a:lnTo>
                  <a:lnTo>
                    <a:pt x="1517650" y="218036"/>
                  </a:lnTo>
                  <a:lnTo>
                    <a:pt x="1518179" y="214062"/>
                  </a:lnTo>
                  <a:lnTo>
                    <a:pt x="1518708" y="209823"/>
                  </a:lnTo>
                  <a:lnTo>
                    <a:pt x="1519765" y="206114"/>
                  </a:lnTo>
                  <a:lnTo>
                    <a:pt x="1520823" y="202405"/>
                  </a:lnTo>
                  <a:lnTo>
                    <a:pt x="1522145" y="199226"/>
                  </a:lnTo>
                  <a:lnTo>
                    <a:pt x="1523995" y="196047"/>
                  </a:lnTo>
                  <a:lnTo>
                    <a:pt x="1525846" y="192868"/>
                  </a:lnTo>
                  <a:lnTo>
                    <a:pt x="1527697" y="190219"/>
                  </a:lnTo>
                  <a:lnTo>
                    <a:pt x="1529812" y="187834"/>
                  </a:lnTo>
                  <a:lnTo>
                    <a:pt x="1532456" y="185185"/>
                  </a:lnTo>
                  <a:lnTo>
                    <a:pt x="1534835" y="183331"/>
                  </a:lnTo>
                  <a:lnTo>
                    <a:pt x="1537215" y="181476"/>
                  </a:lnTo>
                  <a:lnTo>
                    <a:pt x="1540123" y="179887"/>
                  </a:lnTo>
                  <a:lnTo>
                    <a:pt x="1542767" y="179092"/>
                  </a:lnTo>
                  <a:lnTo>
                    <a:pt x="1545940" y="178032"/>
                  </a:lnTo>
                  <a:lnTo>
                    <a:pt x="1545675" y="170349"/>
                  </a:lnTo>
                  <a:lnTo>
                    <a:pt x="1545940" y="160017"/>
                  </a:lnTo>
                  <a:lnTo>
                    <a:pt x="1546468" y="149950"/>
                  </a:lnTo>
                  <a:lnTo>
                    <a:pt x="1547526" y="140147"/>
                  </a:lnTo>
                  <a:lnTo>
                    <a:pt x="1548848" y="130875"/>
                  </a:lnTo>
                  <a:lnTo>
                    <a:pt x="1550698" y="121602"/>
                  </a:lnTo>
                  <a:lnTo>
                    <a:pt x="1553078" y="113125"/>
                  </a:lnTo>
                  <a:lnTo>
                    <a:pt x="1555722" y="104382"/>
                  </a:lnTo>
                  <a:lnTo>
                    <a:pt x="1558630" y="96434"/>
                  </a:lnTo>
                  <a:lnTo>
                    <a:pt x="1561803" y="88751"/>
                  </a:lnTo>
                  <a:lnTo>
                    <a:pt x="1565240" y="81333"/>
                  </a:lnTo>
                  <a:lnTo>
                    <a:pt x="1569206" y="73915"/>
                  </a:lnTo>
                  <a:lnTo>
                    <a:pt x="1573436" y="67027"/>
                  </a:lnTo>
                  <a:lnTo>
                    <a:pt x="1577666" y="60669"/>
                  </a:lnTo>
                  <a:lnTo>
                    <a:pt x="1582161" y="54310"/>
                  </a:lnTo>
                  <a:lnTo>
                    <a:pt x="1587184" y="48482"/>
                  </a:lnTo>
                  <a:lnTo>
                    <a:pt x="1592472" y="43183"/>
                  </a:lnTo>
                  <a:lnTo>
                    <a:pt x="1597760" y="38149"/>
                  </a:lnTo>
                  <a:lnTo>
                    <a:pt x="1603312" y="33116"/>
                  </a:lnTo>
                  <a:lnTo>
                    <a:pt x="1609128" y="28347"/>
                  </a:lnTo>
                  <a:lnTo>
                    <a:pt x="1614945" y="24373"/>
                  </a:lnTo>
                  <a:lnTo>
                    <a:pt x="1620761" y="20399"/>
                  </a:lnTo>
                  <a:lnTo>
                    <a:pt x="1627107" y="16955"/>
                  </a:lnTo>
                  <a:lnTo>
                    <a:pt x="1633452" y="14041"/>
                  </a:lnTo>
                  <a:lnTo>
                    <a:pt x="1639797" y="10862"/>
                  </a:lnTo>
                  <a:lnTo>
                    <a:pt x="1646407" y="8477"/>
                  </a:lnTo>
                  <a:lnTo>
                    <a:pt x="1653017" y="6358"/>
                  </a:lnTo>
                  <a:lnTo>
                    <a:pt x="1659626" y="4504"/>
                  </a:lnTo>
                  <a:lnTo>
                    <a:pt x="1666236" y="2914"/>
                  </a:lnTo>
                  <a:lnTo>
                    <a:pt x="1673110" y="1589"/>
                  </a:lnTo>
                  <a:lnTo>
                    <a:pt x="1679984" y="795"/>
                  </a:lnTo>
                  <a:lnTo>
                    <a:pt x="1686594" y="265"/>
                  </a:lnTo>
                  <a:lnTo>
                    <a:pt x="1693732" y="0"/>
                  </a:lnTo>
                  <a:close/>
                  <a:moveTo>
                    <a:pt x="438151" y="0"/>
                  </a:moveTo>
                  <a:lnTo>
                    <a:pt x="444765" y="265"/>
                  </a:lnTo>
                  <a:lnTo>
                    <a:pt x="451645" y="795"/>
                  </a:lnTo>
                  <a:lnTo>
                    <a:pt x="458259" y="1589"/>
                  </a:lnTo>
                  <a:lnTo>
                    <a:pt x="465138" y="2914"/>
                  </a:lnTo>
                  <a:lnTo>
                    <a:pt x="472017" y="4504"/>
                  </a:lnTo>
                  <a:lnTo>
                    <a:pt x="478632" y="6358"/>
                  </a:lnTo>
                  <a:lnTo>
                    <a:pt x="485247" y="8477"/>
                  </a:lnTo>
                  <a:lnTo>
                    <a:pt x="491861" y="10862"/>
                  </a:lnTo>
                  <a:lnTo>
                    <a:pt x="498211" y="14041"/>
                  </a:lnTo>
                  <a:lnTo>
                    <a:pt x="504561" y="16955"/>
                  </a:lnTo>
                  <a:lnTo>
                    <a:pt x="510647" y="20399"/>
                  </a:lnTo>
                  <a:lnTo>
                    <a:pt x="516997" y="24373"/>
                  </a:lnTo>
                  <a:lnTo>
                    <a:pt x="522818" y="28347"/>
                  </a:lnTo>
                  <a:lnTo>
                    <a:pt x="528374" y="33116"/>
                  </a:lnTo>
                  <a:lnTo>
                    <a:pt x="533930" y="38149"/>
                  </a:lnTo>
                  <a:lnTo>
                    <a:pt x="539486" y="43183"/>
                  </a:lnTo>
                  <a:lnTo>
                    <a:pt x="544249" y="48482"/>
                  </a:lnTo>
                  <a:lnTo>
                    <a:pt x="549276" y="54310"/>
                  </a:lnTo>
                  <a:lnTo>
                    <a:pt x="554038" y="60669"/>
                  </a:lnTo>
                  <a:lnTo>
                    <a:pt x="558536" y="67027"/>
                  </a:lnTo>
                  <a:lnTo>
                    <a:pt x="562505" y="73915"/>
                  </a:lnTo>
                  <a:lnTo>
                    <a:pt x="566474" y="81333"/>
                  </a:lnTo>
                  <a:lnTo>
                    <a:pt x="569913" y="88751"/>
                  </a:lnTo>
                  <a:lnTo>
                    <a:pt x="573353" y="96434"/>
                  </a:lnTo>
                  <a:lnTo>
                    <a:pt x="575999" y="104382"/>
                  </a:lnTo>
                  <a:lnTo>
                    <a:pt x="578909" y="113125"/>
                  </a:lnTo>
                  <a:lnTo>
                    <a:pt x="581026" y="121602"/>
                  </a:lnTo>
                  <a:lnTo>
                    <a:pt x="582878" y="130875"/>
                  </a:lnTo>
                  <a:lnTo>
                    <a:pt x="584201" y="140147"/>
                  </a:lnTo>
                  <a:lnTo>
                    <a:pt x="585259" y="149950"/>
                  </a:lnTo>
                  <a:lnTo>
                    <a:pt x="586053" y="160017"/>
                  </a:lnTo>
                  <a:lnTo>
                    <a:pt x="586318" y="170349"/>
                  </a:lnTo>
                  <a:lnTo>
                    <a:pt x="586053" y="177502"/>
                  </a:lnTo>
                  <a:lnTo>
                    <a:pt x="586318" y="177502"/>
                  </a:lnTo>
                  <a:lnTo>
                    <a:pt x="589757" y="177767"/>
                  </a:lnTo>
                  <a:lnTo>
                    <a:pt x="592668" y="178562"/>
                  </a:lnTo>
                  <a:lnTo>
                    <a:pt x="596107" y="179622"/>
                  </a:lnTo>
                  <a:lnTo>
                    <a:pt x="599282" y="181211"/>
                  </a:lnTo>
                  <a:lnTo>
                    <a:pt x="601928" y="183066"/>
                  </a:lnTo>
                  <a:lnTo>
                    <a:pt x="604838" y="185185"/>
                  </a:lnTo>
                  <a:lnTo>
                    <a:pt x="607220" y="187834"/>
                  </a:lnTo>
                  <a:lnTo>
                    <a:pt x="609601" y="190484"/>
                  </a:lnTo>
                  <a:lnTo>
                    <a:pt x="611982" y="193928"/>
                  </a:lnTo>
                  <a:lnTo>
                    <a:pt x="613834" y="197372"/>
                  </a:lnTo>
                  <a:lnTo>
                    <a:pt x="615157" y="201081"/>
                  </a:lnTo>
                  <a:lnTo>
                    <a:pt x="616745" y="204790"/>
                  </a:lnTo>
                  <a:lnTo>
                    <a:pt x="617803" y="208764"/>
                  </a:lnTo>
                  <a:lnTo>
                    <a:pt x="618597" y="213003"/>
                  </a:lnTo>
                  <a:lnTo>
                    <a:pt x="619126" y="217241"/>
                  </a:lnTo>
                  <a:lnTo>
                    <a:pt x="619126" y="222010"/>
                  </a:lnTo>
                  <a:lnTo>
                    <a:pt x="618861" y="226514"/>
                  </a:lnTo>
                  <a:lnTo>
                    <a:pt x="618068" y="231018"/>
                  </a:lnTo>
                  <a:lnTo>
                    <a:pt x="616216" y="235257"/>
                  </a:lnTo>
                  <a:lnTo>
                    <a:pt x="614099" y="239230"/>
                  </a:lnTo>
                  <a:lnTo>
                    <a:pt x="611453" y="243204"/>
                  </a:lnTo>
                  <a:lnTo>
                    <a:pt x="608543" y="246648"/>
                  </a:lnTo>
                  <a:lnTo>
                    <a:pt x="605103" y="250357"/>
                  </a:lnTo>
                  <a:lnTo>
                    <a:pt x="601399" y="253537"/>
                  </a:lnTo>
                  <a:lnTo>
                    <a:pt x="597430" y="256186"/>
                  </a:lnTo>
                  <a:lnTo>
                    <a:pt x="593461" y="258570"/>
                  </a:lnTo>
                  <a:lnTo>
                    <a:pt x="589493" y="261220"/>
                  </a:lnTo>
                  <a:lnTo>
                    <a:pt x="584995" y="263074"/>
                  </a:lnTo>
                  <a:lnTo>
                    <a:pt x="581026" y="264134"/>
                  </a:lnTo>
                  <a:lnTo>
                    <a:pt x="577057" y="265458"/>
                  </a:lnTo>
                  <a:lnTo>
                    <a:pt x="573353" y="265988"/>
                  </a:lnTo>
                  <a:lnTo>
                    <a:pt x="569649" y="266518"/>
                  </a:lnTo>
                  <a:lnTo>
                    <a:pt x="569384" y="266518"/>
                  </a:lnTo>
                  <a:lnTo>
                    <a:pt x="564093" y="280559"/>
                  </a:lnTo>
                  <a:lnTo>
                    <a:pt x="558272" y="294600"/>
                  </a:lnTo>
                  <a:lnTo>
                    <a:pt x="551657" y="307847"/>
                  </a:lnTo>
                  <a:lnTo>
                    <a:pt x="545043" y="320828"/>
                  </a:lnTo>
                  <a:lnTo>
                    <a:pt x="537634" y="333015"/>
                  </a:lnTo>
                  <a:lnTo>
                    <a:pt x="529961" y="344407"/>
                  </a:lnTo>
                  <a:lnTo>
                    <a:pt x="525993" y="349971"/>
                  </a:lnTo>
                  <a:lnTo>
                    <a:pt x="521759" y="355269"/>
                  </a:lnTo>
                  <a:lnTo>
                    <a:pt x="517526" y="360303"/>
                  </a:lnTo>
                  <a:lnTo>
                    <a:pt x="513293" y="365071"/>
                  </a:lnTo>
                  <a:lnTo>
                    <a:pt x="508795" y="369840"/>
                  </a:lnTo>
                  <a:lnTo>
                    <a:pt x="504561" y="374344"/>
                  </a:lnTo>
                  <a:lnTo>
                    <a:pt x="500063" y="378318"/>
                  </a:lnTo>
                  <a:lnTo>
                    <a:pt x="495301" y="382557"/>
                  </a:lnTo>
                  <a:lnTo>
                    <a:pt x="490803" y="386266"/>
                  </a:lnTo>
                  <a:lnTo>
                    <a:pt x="486040" y="389445"/>
                  </a:lnTo>
                  <a:lnTo>
                    <a:pt x="481542" y="392624"/>
                  </a:lnTo>
                  <a:lnTo>
                    <a:pt x="476515" y="395273"/>
                  </a:lnTo>
                  <a:lnTo>
                    <a:pt x="472017" y="397923"/>
                  </a:lnTo>
                  <a:lnTo>
                    <a:pt x="466990" y="400042"/>
                  </a:lnTo>
                  <a:lnTo>
                    <a:pt x="462492" y="401896"/>
                  </a:lnTo>
                  <a:lnTo>
                    <a:pt x="457465" y="403486"/>
                  </a:lnTo>
                  <a:lnTo>
                    <a:pt x="452438" y="404546"/>
                  </a:lnTo>
                  <a:lnTo>
                    <a:pt x="447676" y="405605"/>
                  </a:lnTo>
                  <a:lnTo>
                    <a:pt x="442913" y="406135"/>
                  </a:lnTo>
                  <a:lnTo>
                    <a:pt x="438151" y="406400"/>
                  </a:lnTo>
                  <a:lnTo>
                    <a:pt x="433124" y="406135"/>
                  </a:lnTo>
                  <a:lnTo>
                    <a:pt x="428097" y="405605"/>
                  </a:lnTo>
                  <a:lnTo>
                    <a:pt x="423334" y="404546"/>
                  </a:lnTo>
                  <a:lnTo>
                    <a:pt x="418572" y="403486"/>
                  </a:lnTo>
                  <a:lnTo>
                    <a:pt x="413809" y="401896"/>
                  </a:lnTo>
                  <a:lnTo>
                    <a:pt x="408782" y="400042"/>
                  </a:lnTo>
                  <a:lnTo>
                    <a:pt x="404019" y="397923"/>
                  </a:lnTo>
                  <a:lnTo>
                    <a:pt x="399257" y="395273"/>
                  </a:lnTo>
                  <a:lnTo>
                    <a:pt x="394494" y="392359"/>
                  </a:lnTo>
                  <a:lnTo>
                    <a:pt x="389997" y="389180"/>
                  </a:lnTo>
                  <a:lnTo>
                    <a:pt x="384969" y="385736"/>
                  </a:lnTo>
                  <a:lnTo>
                    <a:pt x="380471" y="382027"/>
                  </a:lnTo>
                  <a:lnTo>
                    <a:pt x="375974" y="378318"/>
                  </a:lnTo>
                  <a:lnTo>
                    <a:pt x="371476" y="374079"/>
                  </a:lnTo>
                  <a:lnTo>
                    <a:pt x="367242" y="369840"/>
                  </a:lnTo>
                  <a:lnTo>
                    <a:pt x="362744" y="365071"/>
                  </a:lnTo>
                  <a:lnTo>
                    <a:pt x="358511" y="360303"/>
                  </a:lnTo>
                  <a:lnTo>
                    <a:pt x="354278" y="355004"/>
                  </a:lnTo>
                  <a:lnTo>
                    <a:pt x="350309" y="349706"/>
                  </a:lnTo>
                  <a:lnTo>
                    <a:pt x="346076" y="344142"/>
                  </a:lnTo>
                  <a:lnTo>
                    <a:pt x="338138" y="332750"/>
                  </a:lnTo>
                  <a:lnTo>
                    <a:pt x="330730" y="320299"/>
                  </a:lnTo>
                  <a:lnTo>
                    <a:pt x="324115" y="307317"/>
                  </a:lnTo>
                  <a:lnTo>
                    <a:pt x="317765" y="294071"/>
                  </a:lnTo>
                  <a:lnTo>
                    <a:pt x="311944" y="280294"/>
                  </a:lnTo>
                  <a:lnTo>
                    <a:pt x="306653" y="265723"/>
                  </a:lnTo>
                  <a:lnTo>
                    <a:pt x="302948" y="265193"/>
                  </a:lnTo>
                  <a:lnTo>
                    <a:pt x="299244" y="263869"/>
                  </a:lnTo>
                  <a:lnTo>
                    <a:pt x="295540" y="262809"/>
                  </a:lnTo>
                  <a:lnTo>
                    <a:pt x="291836" y="260955"/>
                  </a:lnTo>
                  <a:lnTo>
                    <a:pt x="288132" y="259100"/>
                  </a:lnTo>
                  <a:lnTo>
                    <a:pt x="284428" y="256451"/>
                  </a:lnTo>
                  <a:lnTo>
                    <a:pt x="280723" y="254066"/>
                  </a:lnTo>
                  <a:lnTo>
                    <a:pt x="277548" y="251152"/>
                  </a:lnTo>
                  <a:lnTo>
                    <a:pt x="274109" y="248238"/>
                  </a:lnTo>
                  <a:lnTo>
                    <a:pt x="271198" y="245059"/>
                  </a:lnTo>
                  <a:lnTo>
                    <a:pt x="268553" y="241350"/>
                  </a:lnTo>
                  <a:lnTo>
                    <a:pt x="266436" y="237906"/>
                  </a:lnTo>
                  <a:lnTo>
                    <a:pt x="264584" y="233932"/>
                  </a:lnTo>
                  <a:lnTo>
                    <a:pt x="263261" y="230223"/>
                  </a:lnTo>
                  <a:lnTo>
                    <a:pt x="262467" y="225984"/>
                  </a:lnTo>
                  <a:lnTo>
                    <a:pt x="261938" y="222010"/>
                  </a:lnTo>
                  <a:lnTo>
                    <a:pt x="261938" y="218036"/>
                  </a:lnTo>
                  <a:lnTo>
                    <a:pt x="262732" y="214062"/>
                  </a:lnTo>
                  <a:lnTo>
                    <a:pt x="263261" y="209823"/>
                  </a:lnTo>
                  <a:lnTo>
                    <a:pt x="264319" y="206114"/>
                  </a:lnTo>
                  <a:lnTo>
                    <a:pt x="265378" y="202405"/>
                  </a:lnTo>
                  <a:lnTo>
                    <a:pt x="266701" y="199226"/>
                  </a:lnTo>
                  <a:lnTo>
                    <a:pt x="268553" y="196047"/>
                  </a:lnTo>
                  <a:lnTo>
                    <a:pt x="270140" y="192868"/>
                  </a:lnTo>
                  <a:lnTo>
                    <a:pt x="272257" y="190219"/>
                  </a:lnTo>
                  <a:lnTo>
                    <a:pt x="274373" y="187834"/>
                  </a:lnTo>
                  <a:lnTo>
                    <a:pt x="276490" y="185185"/>
                  </a:lnTo>
                  <a:lnTo>
                    <a:pt x="278871" y="183331"/>
                  </a:lnTo>
                  <a:lnTo>
                    <a:pt x="281782" y="181476"/>
                  </a:lnTo>
                  <a:lnTo>
                    <a:pt x="284428" y="179887"/>
                  </a:lnTo>
                  <a:lnTo>
                    <a:pt x="287338" y="179092"/>
                  </a:lnTo>
                  <a:lnTo>
                    <a:pt x="290513" y="178032"/>
                  </a:lnTo>
                  <a:lnTo>
                    <a:pt x="289984" y="170349"/>
                  </a:lnTo>
                  <a:lnTo>
                    <a:pt x="289984" y="160017"/>
                  </a:lnTo>
                  <a:lnTo>
                    <a:pt x="291042" y="149950"/>
                  </a:lnTo>
                  <a:lnTo>
                    <a:pt x="291836" y="140147"/>
                  </a:lnTo>
                  <a:lnTo>
                    <a:pt x="293423" y="130875"/>
                  </a:lnTo>
                  <a:lnTo>
                    <a:pt x="295276" y="121602"/>
                  </a:lnTo>
                  <a:lnTo>
                    <a:pt x="297392" y="113125"/>
                  </a:lnTo>
                  <a:lnTo>
                    <a:pt x="300038" y="104382"/>
                  </a:lnTo>
                  <a:lnTo>
                    <a:pt x="302948" y="96434"/>
                  </a:lnTo>
                  <a:lnTo>
                    <a:pt x="306123" y="88751"/>
                  </a:lnTo>
                  <a:lnTo>
                    <a:pt x="309828" y="81333"/>
                  </a:lnTo>
                  <a:lnTo>
                    <a:pt x="313532" y="73915"/>
                  </a:lnTo>
                  <a:lnTo>
                    <a:pt x="317765" y="67027"/>
                  </a:lnTo>
                  <a:lnTo>
                    <a:pt x="322263" y="60669"/>
                  </a:lnTo>
                  <a:lnTo>
                    <a:pt x="326761" y="54310"/>
                  </a:lnTo>
                  <a:lnTo>
                    <a:pt x="331788" y="48482"/>
                  </a:lnTo>
                  <a:lnTo>
                    <a:pt x="336551" y="43183"/>
                  </a:lnTo>
                  <a:lnTo>
                    <a:pt x="342107" y="38149"/>
                  </a:lnTo>
                  <a:lnTo>
                    <a:pt x="347663" y="33116"/>
                  </a:lnTo>
                  <a:lnTo>
                    <a:pt x="353219" y="28347"/>
                  </a:lnTo>
                  <a:lnTo>
                    <a:pt x="359040" y="24373"/>
                  </a:lnTo>
                  <a:lnTo>
                    <a:pt x="365390" y="20399"/>
                  </a:lnTo>
                  <a:lnTo>
                    <a:pt x="371476" y="16955"/>
                  </a:lnTo>
                  <a:lnTo>
                    <a:pt x="377826" y="14041"/>
                  </a:lnTo>
                  <a:lnTo>
                    <a:pt x="384176" y="10862"/>
                  </a:lnTo>
                  <a:lnTo>
                    <a:pt x="390790" y="8477"/>
                  </a:lnTo>
                  <a:lnTo>
                    <a:pt x="397405" y="6358"/>
                  </a:lnTo>
                  <a:lnTo>
                    <a:pt x="404019" y="4504"/>
                  </a:lnTo>
                  <a:lnTo>
                    <a:pt x="410899" y="2914"/>
                  </a:lnTo>
                  <a:lnTo>
                    <a:pt x="417778" y="1589"/>
                  </a:lnTo>
                  <a:lnTo>
                    <a:pt x="424392" y="795"/>
                  </a:lnTo>
                  <a:lnTo>
                    <a:pt x="431272" y="265"/>
                  </a:lnTo>
                  <a:lnTo>
                    <a:pt x="438151" y="0"/>
                  </a:lnTo>
                  <a:close/>
                </a:path>
              </a:pathLst>
            </a:custGeom>
            <a:solidFill>
              <a:schemeClr val="accent1"/>
            </a:solidFill>
            <a:ln>
              <a:noFill/>
            </a:ln>
          </p:spPr>
          <p:txBody>
            <a:bodyPr vert="horz" wrap="square" lIns="91440" tIns="45720" rIns="91440" bIns="45720" numCol="1" anchor="t" anchorCtr="0" compatLnSpc="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标题 3" descr="#clear#"/>
          <p:cNvSpPr>
            <a:spLocks noGrp="1"/>
          </p:cNvSpPr>
          <p:nvPr>
            <p:ph type="title"/>
          </p:nvPr>
        </p:nvSpPr>
        <p:spPr/>
        <p:txBody>
          <a:bodyPr/>
          <a:lstStyle/>
          <a:p>
            <a:pPr eaLnBrk="1" hangingPunct="1"/>
            <a:r>
              <a:rPr lang="zh-CN" altLang="en-US"/>
              <a:t>本文思路（我的想法）</a:t>
            </a:r>
          </a:p>
        </p:txBody>
      </p:sp>
      <p:grpSp>
        <p:nvGrpSpPr>
          <p:cNvPr id="5" name="组合 4">
            <a:extLst>
              <a:ext uri="{FF2B5EF4-FFF2-40B4-BE49-F238E27FC236}">
                <a16:creationId xmlns:a16="http://schemas.microsoft.com/office/drawing/2014/main" id="{F1CD30BC-7C28-4CF7-8851-77C94D17A83D}"/>
              </a:ext>
            </a:extLst>
          </p:cNvPr>
          <p:cNvGrpSpPr/>
          <p:nvPr/>
        </p:nvGrpSpPr>
        <p:grpSpPr>
          <a:xfrm>
            <a:off x="2095945" y="2546003"/>
            <a:ext cx="8115719" cy="3451000"/>
            <a:chOff x="2095945" y="2546003"/>
            <a:chExt cx="8115719" cy="3451000"/>
          </a:xfrm>
        </p:grpSpPr>
        <p:sp>
          <p:nvSpPr>
            <p:cNvPr id="29" name="矩形 28" descr="#clear#"/>
            <p:cNvSpPr/>
            <p:nvPr/>
          </p:nvSpPr>
          <p:spPr>
            <a:xfrm>
              <a:off x="2095945" y="2546003"/>
              <a:ext cx="5720862" cy="11201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本学期修造船行业经验管理这门课，通过纵向展开，给我们介绍了修造船管理理论，让我们对修造船工程与管理学有了很深的理解。</a:t>
              </a:r>
            </a:p>
          </p:txBody>
        </p:sp>
        <p:sp>
          <p:nvSpPr>
            <p:cNvPr id="33" name="矩形 32" descr="#clear#"/>
            <p:cNvSpPr/>
            <p:nvPr/>
          </p:nvSpPr>
          <p:spPr>
            <a:xfrm>
              <a:off x="4490802" y="4876899"/>
              <a:ext cx="5720862" cy="11201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gn="ctr">
                <a:lnSpc>
                  <a:spcPct val="150000"/>
                </a:lnSpc>
              </a:pPr>
              <a:r>
                <a:rPr lang="zh-CN" altLang="en-US" sz="1800">
                  <a:solidFill>
                    <a:schemeClr val="tx1"/>
                  </a:solidFill>
                  <a:latin typeface="幼圆" panose="02010509060101010101" pitchFamily="49" charset="-122"/>
                  <a:ea typeface="幼圆" panose="02010509060101010101" pitchFamily="49" charset="-122"/>
                </a:rPr>
                <a:t>而我通过阅读许多参考文献后，想换一个角度，横向展开修造船工程与管理学，从计划管理，物资管理，安全管理，质量管理，成本管理五个方面展开详细叙述。</a:t>
              </a:r>
            </a:p>
          </p:txBody>
        </p:sp>
      </p:grpSp>
      <p:grpSp>
        <p:nvGrpSpPr>
          <p:cNvPr id="4" name="组合 3">
            <a:extLst>
              <a:ext uri="{FF2B5EF4-FFF2-40B4-BE49-F238E27FC236}">
                <a16:creationId xmlns:a16="http://schemas.microsoft.com/office/drawing/2014/main" id="{F97C2B13-04B8-4FA9-B115-EBC46D741257}"/>
              </a:ext>
            </a:extLst>
          </p:cNvPr>
          <p:cNvGrpSpPr/>
          <p:nvPr/>
        </p:nvGrpSpPr>
        <p:grpSpPr>
          <a:xfrm>
            <a:off x="487494" y="2000253"/>
            <a:ext cx="4003308" cy="4260071"/>
            <a:chOff x="523552" y="1834243"/>
            <a:chExt cx="4003308" cy="4260071"/>
          </a:xfrm>
        </p:grpSpPr>
        <p:grpSp>
          <p:nvGrpSpPr>
            <p:cNvPr id="3" name="组合 2">
              <a:extLst>
                <a:ext uri="{FF2B5EF4-FFF2-40B4-BE49-F238E27FC236}">
                  <a16:creationId xmlns:a16="http://schemas.microsoft.com/office/drawing/2014/main" id="{58414FC5-D2A4-4DBC-9581-6B2CDDFFE766}"/>
                </a:ext>
              </a:extLst>
            </p:cNvPr>
            <p:cNvGrpSpPr/>
            <p:nvPr/>
          </p:nvGrpSpPr>
          <p:grpSpPr>
            <a:xfrm>
              <a:off x="523552" y="1834243"/>
              <a:ext cx="1652108" cy="1929175"/>
              <a:chOff x="523552" y="1834243"/>
              <a:chExt cx="1652108" cy="1929175"/>
            </a:xfrm>
          </p:grpSpPr>
          <p:grpSp>
            <p:nvGrpSpPr>
              <p:cNvPr id="2" name="组合 1">
                <a:extLst>
                  <a:ext uri="{FF2B5EF4-FFF2-40B4-BE49-F238E27FC236}">
                    <a16:creationId xmlns:a16="http://schemas.microsoft.com/office/drawing/2014/main" id="{4EA68251-5691-45BC-8E56-5537080BF3C6}"/>
                  </a:ext>
                </a:extLst>
              </p:cNvPr>
              <p:cNvGrpSpPr/>
              <p:nvPr/>
            </p:nvGrpSpPr>
            <p:grpSpPr>
              <a:xfrm>
                <a:off x="523552" y="2500086"/>
                <a:ext cx="1325649" cy="1263332"/>
                <a:chOff x="523552" y="2500086"/>
                <a:chExt cx="1325649" cy="1263332"/>
              </a:xfrm>
            </p:grpSpPr>
            <p:sp>
              <p:nvSpPr>
                <p:cNvPr id="27" name="圆角矩形 14"/>
                <p:cNvSpPr/>
                <p:nvPr/>
              </p:nvSpPr>
              <p:spPr>
                <a:xfrm>
                  <a:off x="770296" y="2500086"/>
                  <a:ext cx="1078905" cy="1263332"/>
                </a:xfrm>
                <a:custGeom>
                  <a:avLst/>
                  <a:gdLst/>
                  <a:ahLst/>
                  <a:cxnLst/>
                  <a:rect l="l" t="t" r="r" b="b"/>
                  <a:pathLst>
                    <a:path w="1248189" h="1677576">
                      <a:moveTo>
                        <a:pt x="1051306" y="0"/>
                      </a:moveTo>
                      <a:lnTo>
                        <a:pt x="1248189" y="0"/>
                      </a:lnTo>
                      <a:lnTo>
                        <a:pt x="1248189" y="1029504"/>
                      </a:lnTo>
                      <a:cubicBezTo>
                        <a:pt x="1248189" y="1387424"/>
                        <a:pt x="958037" y="1677576"/>
                        <a:pt x="600117" y="1677576"/>
                      </a:cubicBezTo>
                      <a:cubicBezTo>
                        <a:pt x="328138" y="1677576"/>
                        <a:pt x="95290" y="1510034"/>
                        <a:pt x="0" y="1272183"/>
                      </a:cubicBezTo>
                      <a:lnTo>
                        <a:pt x="257989" y="1272183"/>
                      </a:lnTo>
                      <a:cubicBezTo>
                        <a:pt x="339728" y="1368146"/>
                        <a:pt x="461708" y="1427944"/>
                        <a:pt x="597655" y="1427944"/>
                      </a:cubicBezTo>
                      <a:lnTo>
                        <a:pt x="597654" y="1427945"/>
                      </a:lnTo>
                      <a:cubicBezTo>
                        <a:pt x="848199" y="1427945"/>
                        <a:pt x="1051305" y="1224839"/>
                        <a:pt x="1051305" y="974294"/>
                      </a:cubicBezTo>
                      <a:close/>
                    </a:path>
                  </a:pathLst>
                </a:custGeom>
                <a:solidFill>
                  <a:schemeClr val="accent1"/>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defRPr/>
                  </a:pPr>
                  <a:endParaRPr lang="zh-CN" altLang="en-US" sz="1350" kern="0">
                    <a:solidFill>
                      <a:sysClr val="window" lastClr="FFFFFF"/>
                    </a:solidFill>
                    <a:latin typeface="Calibri" panose="020F0502020204030204"/>
                    <a:ea typeface="宋体" panose="02010600030101010101" pitchFamily="2" charset="-122"/>
                  </a:endParaRPr>
                </a:p>
              </p:txBody>
            </p:sp>
            <p:sp>
              <p:nvSpPr>
                <p:cNvPr id="28" name="星形: 五角 27"/>
                <p:cNvSpPr/>
                <p:nvPr/>
              </p:nvSpPr>
              <p:spPr>
                <a:xfrm>
                  <a:off x="523552" y="2786741"/>
                  <a:ext cx="638628" cy="638628"/>
                </a:xfrm>
                <a:prstGeom prst="star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0" name="Freeform 17"/>
              <p:cNvSpPr/>
              <p:nvPr/>
            </p:nvSpPr>
            <p:spPr bwMode="auto">
              <a:xfrm>
                <a:off x="1348572" y="1834243"/>
                <a:ext cx="827088" cy="517525"/>
              </a:xfrm>
              <a:custGeom>
                <a:avLst/>
                <a:gdLst>
                  <a:gd name="T0" fmla="*/ 5 w 521"/>
                  <a:gd name="T1" fmla="*/ 109 h 326"/>
                  <a:gd name="T2" fmla="*/ 90 w 521"/>
                  <a:gd name="T3" fmla="*/ 78 h 326"/>
                  <a:gd name="T4" fmla="*/ 19 w 521"/>
                  <a:gd name="T5" fmla="*/ 42 h 326"/>
                  <a:gd name="T6" fmla="*/ 22 w 521"/>
                  <a:gd name="T7" fmla="*/ 26 h 326"/>
                  <a:gd name="T8" fmla="*/ 69 w 521"/>
                  <a:gd name="T9" fmla="*/ 14 h 326"/>
                  <a:gd name="T10" fmla="*/ 237 w 521"/>
                  <a:gd name="T11" fmla="*/ 0 h 326"/>
                  <a:gd name="T12" fmla="*/ 500 w 521"/>
                  <a:gd name="T13" fmla="*/ 127 h 326"/>
                  <a:gd name="T14" fmla="*/ 296 w 521"/>
                  <a:gd name="T15" fmla="*/ 142 h 326"/>
                  <a:gd name="T16" fmla="*/ 88 w 521"/>
                  <a:gd name="T17" fmla="*/ 38 h 326"/>
                  <a:gd name="T18" fmla="*/ 52 w 521"/>
                  <a:gd name="T19" fmla="*/ 40 h 326"/>
                  <a:gd name="T20" fmla="*/ 289 w 521"/>
                  <a:gd name="T21" fmla="*/ 156 h 326"/>
                  <a:gd name="T22" fmla="*/ 504 w 521"/>
                  <a:gd name="T23" fmla="*/ 139 h 326"/>
                  <a:gd name="T24" fmla="*/ 509 w 521"/>
                  <a:gd name="T25" fmla="*/ 151 h 326"/>
                  <a:gd name="T26" fmla="*/ 518 w 521"/>
                  <a:gd name="T27" fmla="*/ 156 h 326"/>
                  <a:gd name="T28" fmla="*/ 275 w 521"/>
                  <a:gd name="T29" fmla="*/ 255 h 326"/>
                  <a:gd name="T30" fmla="*/ 5 w 521"/>
                  <a:gd name="T31" fmla="*/ 109 h 326"/>
                  <a:gd name="T32" fmla="*/ 5 w 521"/>
                  <a:gd name="T33" fmla="*/ 109 h 326"/>
                  <a:gd name="T34" fmla="*/ 130 w 521"/>
                  <a:gd name="T35" fmla="*/ 97 h 326"/>
                  <a:gd name="T36" fmla="*/ 74 w 521"/>
                  <a:gd name="T37" fmla="*/ 116 h 326"/>
                  <a:gd name="T38" fmla="*/ 272 w 521"/>
                  <a:gd name="T39" fmla="*/ 225 h 326"/>
                  <a:gd name="T40" fmla="*/ 429 w 521"/>
                  <a:gd name="T41" fmla="*/ 161 h 326"/>
                  <a:gd name="T42" fmla="*/ 289 w 521"/>
                  <a:gd name="T43" fmla="*/ 175 h 326"/>
                  <a:gd name="T44" fmla="*/ 268 w 521"/>
                  <a:gd name="T45" fmla="*/ 165 h 326"/>
                  <a:gd name="T46" fmla="*/ 218 w 521"/>
                  <a:gd name="T47" fmla="*/ 184 h 326"/>
                  <a:gd name="T48" fmla="*/ 204 w 521"/>
                  <a:gd name="T49" fmla="*/ 175 h 326"/>
                  <a:gd name="T50" fmla="*/ 251 w 521"/>
                  <a:gd name="T51" fmla="*/ 156 h 326"/>
                  <a:gd name="T52" fmla="*/ 130 w 521"/>
                  <a:gd name="T53" fmla="*/ 97 h 326"/>
                  <a:gd name="T54" fmla="*/ 130 w 521"/>
                  <a:gd name="T55" fmla="*/ 97 h 326"/>
                  <a:gd name="T56" fmla="*/ 0 w 521"/>
                  <a:gd name="T57" fmla="*/ 123 h 326"/>
                  <a:gd name="T58" fmla="*/ 0 w 521"/>
                  <a:gd name="T59" fmla="*/ 175 h 326"/>
                  <a:gd name="T60" fmla="*/ 272 w 521"/>
                  <a:gd name="T61" fmla="*/ 326 h 326"/>
                  <a:gd name="T62" fmla="*/ 521 w 521"/>
                  <a:gd name="T63" fmla="*/ 222 h 326"/>
                  <a:gd name="T64" fmla="*/ 521 w 521"/>
                  <a:gd name="T65" fmla="*/ 172 h 326"/>
                  <a:gd name="T66" fmla="*/ 275 w 521"/>
                  <a:gd name="T67" fmla="*/ 277 h 326"/>
                  <a:gd name="T68" fmla="*/ 0 w 521"/>
                  <a:gd name="T69" fmla="*/ 123 h 326"/>
                  <a:gd name="T70" fmla="*/ 0 w 521"/>
                  <a:gd name="T71" fmla="*/ 123 h 326"/>
                  <a:gd name="T72" fmla="*/ 287 w 521"/>
                  <a:gd name="T73" fmla="*/ 232 h 326"/>
                  <a:gd name="T74" fmla="*/ 298 w 521"/>
                  <a:gd name="T75" fmla="*/ 239 h 326"/>
                  <a:gd name="T76" fmla="*/ 317 w 521"/>
                  <a:gd name="T77" fmla="*/ 229 h 326"/>
                  <a:gd name="T78" fmla="*/ 306 w 521"/>
                  <a:gd name="T79" fmla="*/ 222 h 326"/>
                  <a:gd name="T80" fmla="*/ 287 w 521"/>
                  <a:gd name="T81" fmla="*/ 232 h 326"/>
                  <a:gd name="T82" fmla="*/ 287 w 521"/>
                  <a:gd name="T83" fmla="*/ 232 h 326"/>
                  <a:gd name="T84" fmla="*/ 343 w 521"/>
                  <a:gd name="T85" fmla="*/ 206 h 326"/>
                  <a:gd name="T86" fmla="*/ 358 w 521"/>
                  <a:gd name="T87" fmla="*/ 215 h 326"/>
                  <a:gd name="T88" fmla="*/ 377 w 521"/>
                  <a:gd name="T89" fmla="*/ 206 h 326"/>
                  <a:gd name="T90" fmla="*/ 365 w 521"/>
                  <a:gd name="T91" fmla="*/ 198 h 326"/>
                  <a:gd name="T92" fmla="*/ 343 w 521"/>
                  <a:gd name="T93" fmla="*/ 206 h 326"/>
                  <a:gd name="T94" fmla="*/ 343 w 521"/>
                  <a:gd name="T95" fmla="*/ 206 h 326"/>
                  <a:gd name="T96" fmla="*/ 315 w 521"/>
                  <a:gd name="T97" fmla="*/ 217 h 326"/>
                  <a:gd name="T98" fmla="*/ 329 w 521"/>
                  <a:gd name="T99" fmla="*/ 227 h 326"/>
                  <a:gd name="T100" fmla="*/ 348 w 521"/>
                  <a:gd name="T101" fmla="*/ 217 h 326"/>
                  <a:gd name="T102" fmla="*/ 336 w 521"/>
                  <a:gd name="T103" fmla="*/ 210 h 326"/>
                  <a:gd name="T104" fmla="*/ 315 w 521"/>
                  <a:gd name="T105" fmla="*/ 217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21" h="326">
                    <a:moveTo>
                      <a:pt x="5" y="109"/>
                    </a:moveTo>
                    <a:lnTo>
                      <a:pt x="90" y="78"/>
                    </a:lnTo>
                    <a:lnTo>
                      <a:pt x="19" y="42"/>
                    </a:lnTo>
                    <a:lnTo>
                      <a:pt x="22" y="26"/>
                    </a:lnTo>
                    <a:lnTo>
                      <a:pt x="69" y="14"/>
                    </a:lnTo>
                    <a:lnTo>
                      <a:pt x="237" y="0"/>
                    </a:lnTo>
                    <a:lnTo>
                      <a:pt x="500" y="127"/>
                    </a:lnTo>
                    <a:lnTo>
                      <a:pt x="296" y="142"/>
                    </a:lnTo>
                    <a:lnTo>
                      <a:pt x="88" y="38"/>
                    </a:lnTo>
                    <a:lnTo>
                      <a:pt x="52" y="40"/>
                    </a:lnTo>
                    <a:lnTo>
                      <a:pt x="289" y="156"/>
                    </a:lnTo>
                    <a:lnTo>
                      <a:pt x="504" y="139"/>
                    </a:lnTo>
                    <a:lnTo>
                      <a:pt x="509" y="151"/>
                    </a:lnTo>
                    <a:lnTo>
                      <a:pt x="518" y="156"/>
                    </a:lnTo>
                    <a:lnTo>
                      <a:pt x="275" y="255"/>
                    </a:lnTo>
                    <a:lnTo>
                      <a:pt x="5" y="109"/>
                    </a:lnTo>
                    <a:lnTo>
                      <a:pt x="5" y="109"/>
                    </a:lnTo>
                    <a:close/>
                    <a:moveTo>
                      <a:pt x="130" y="97"/>
                    </a:moveTo>
                    <a:lnTo>
                      <a:pt x="74" y="116"/>
                    </a:lnTo>
                    <a:lnTo>
                      <a:pt x="272" y="225"/>
                    </a:lnTo>
                    <a:lnTo>
                      <a:pt x="429" y="161"/>
                    </a:lnTo>
                    <a:lnTo>
                      <a:pt x="289" y="175"/>
                    </a:lnTo>
                    <a:lnTo>
                      <a:pt x="268" y="165"/>
                    </a:lnTo>
                    <a:lnTo>
                      <a:pt x="218" y="184"/>
                    </a:lnTo>
                    <a:lnTo>
                      <a:pt x="204" y="175"/>
                    </a:lnTo>
                    <a:lnTo>
                      <a:pt x="251" y="156"/>
                    </a:lnTo>
                    <a:lnTo>
                      <a:pt x="130" y="97"/>
                    </a:lnTo>
                    <a:lnTo>
                      <a:pt x="130" y="97"/>
                    </a:lnTo>
                    <a:close/>
                    <a:moveTo>
                      <a:pt x="0" y="123"/>
                    </a:moveTo>
                    <a:lnTo>
                      <a:pt x="0" y="175"/>
                    </a:lnTo>
                    <a:lnTo>
                      <a:pt x="272" y="326"/>
                    </a:lnTo>
                    <a:lnTo>
                      <a:pt x="521" y="222"/>
                    </a:lnTo>
                    <a:lnTo>
                      <a:pt x="521" y="172"/>
                    </a:lnTo>
                    <a:lnTo>
                      <a:pt x="275" y="277"/>
                    </a:lnTo>
                    <a:lnTo>
                      <a:pt x="0" y="123"/>
                    </a:lnTo>
                    <a:lnTo>
                      <a:pt x="0" y="123"/>
                    </a:lnTo>
                    <a:close/>
                    <a:moveTo>
                      <a:pt x="287" y="232"/>
                    </a:moveTo>
                    <a:lnTo>
                      <a:pt x="298" y="239"/>
                    </a:lnTo>
                    <a:lnTo>
                      <a:pt x="317" y="229"/>
                    </a:lnTo>
                    <a:lnTo>
                      <a:pt x="306" y="222"/>
                    </a:lnTo>
                    <a:lnTo>
                      <a:pt x="287" y="232"/>
                    </a:lnTo>
                    <a:lnTo>
                      <a:pt x="287" y="232"/>
                    </a:lnTo>
                    <a:close/>
                    <a:moveTo>
                      <a:pt x="343" y="206"/>
                    </a:moveTo>
                    <a:lnTo>
                      <a:pt x="358" y="215"/>
                    </a:lnTo>
                    <a:lnTo>
                      <a:pt x="377" y="206"/>
                    </a:lnTo>
                    <a:lnTo>
                      <a:pt x="365" y="198"/>
                    </a:lnTo>
                    <a:lnTo>
                      <a:pt x="343" y="206"/>
                    </a:lnTo>
                    <a:lnTo>
                      <a:pt x="343" y="206"/>
                    </a:lnTo>
                    <a:close/>
                    <a:moveTo>
                      <a:pt x="315" y="217"/>
                    </a:moveTo>
                    <a:lnTo>
                      <a:pt x="329" y="227"/>
                    </a:lnTo>
                    <a:lnTo>
                      <a:pt x="348" y="217"/>
                    </a:lnTo>
                    <a:lnTo>
                      <a:pt x="336" y="210"/>
                    </a:lnTo>
                    <a:lnTo>
                      <a:pt x="315" y="217"/>
                    </a:lnTo>
                    <a:close/>
                  </a:path>
                </a:pathLst>
              </a:custGeom>
              <a:solidFill>
                <a:schemeClr val="accent1"/>
              </a:solidFill>
              <a:ln>
                <a:noFill/>
              </a:ln>
            </p:spPr>
            <p:txBody>
              <a:bodyPr vert="horz" wrap="square" lIns="91440" tIns="45720" rIns="91440" bIns="45720" numCol="1" anchor="t" anchorCtr="0" compatLnSpc="1"/>
              <a:lstStyle/>
              <a:p>
                <a:endParaRPr lang="zh-CN" altLang="en-US" dirty="0"/>
              </a:p>
            </p:txBody>
          </p:sp>
        </p:grpSp>
        <p:sp>
          <p:nvSpPr>
            <p:cNvPr id="31" name="圆角矩形 14"/>
            <p:cNvSpPr/>
            <p:nvPr/>
          </p:nvSpPr>
          <p:spPr>
            <a:xfrm>
              <a:off x="3165153" y="4830982"/>
              <a:ext cx="1078905" cy="1263332"/>
            </a:xfrm>
            <a:custGeom>
              <a:avLst/>
              <a:gdLst/>
              <a:ahLst/>
              <a:cxnLst/>
              <a:rect l="l" t="t" r="r" b="b"/>
              <a:pathLst>
                <a:path w="1248189" h="1677576">
                  <a:moveTo>
                    <a:pt x="1051306" y="0"/>
                  </a:moveTo>
                  <a:lnTo>
                    <a:pt x="1248189" y="0"/>
                  </a:lnTo>
                  <a:lnTo>
                    <a:pt x="1248189" y="1029504"/>
                  </a:lnTo>
                  <a:cubicBezTo>
                    <a:pt x="1248189" y="1387424"/>
                    <a:pt x="958037" y="1677576"/>
                    <a:pt x="600117" y="1677576"/>
                  </a:cubicBezTo>
                  <a:cubicBezTo>
                    <a:pt x="328138" y="1677576"/>
                    <a:pt x="95290" y="1510034"/>
                    <a:pt x="0" y="1272183"/>
                  </a:cubicBezTo>
                  <a:lnTo>
                    <a:pt x="257989" y="1272183"/>
                  </a:lnTo>
                  <a:cubicBezTo>
                    <a:pt x="339728" y="1368146"/>
                    <a:pt x="461708" y="1427944"/>
                    <a:pt x="597655" y="1427944"/>
                  </a:cubicBezTo>
                  <a:lnTo>
                    <a:pt x="597654" y="1427945"/>
                  </a:lnTo>
                  <a:cubicBezTo>
                    <a:pt x="848199" y="1427945"/>
                    <a:pt x="1051305" y="1224839"/>
                    <a:pt x="1051305" y="974294"/>
                  </a:cubicBezTo>
                  <a:close/>
                </a:path>
              </a:pathLst>
            </a:custGeom>
            <a:solidFill>
              <a:schemeClr val="accent1"/>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defRPr/>
              </a:pPr>
              <a:endParaRPr lang="zh-CN" altLang="en-US" sz="1350" kern="0">
                <a:solidFill>
                  <a:sysClr val="window" lastClr="FFFFFF"/>
                </a:solidFill>
                <a:latin typeface="Calibri" panose="020F0502020204030204"/>
                <a:ea typeface="宋体" panose="02010600030101010101" pitchFamily="2" charset="-122"/>
              </a:endParaRPr>
            </a:p>
          </p:txBody>
        </p:sp>
        <p:sp>
          <p:nvSpPr>
            <p:cNvPr id="32" name="星形: 五角 31"/>
            <p:cNvSpPr/>
            <p:nvPr/>
          </p:nvSpPr>
          <p:spPr>
            <a:xfrm>
              <a:off x="2918409" y="5117637"/>
              <a:ext cx="638628" cy="638628"/>
            </a:xfrm>
            <a:prstGeom prst="star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Freeform 14"/>
            <p:cNvSpPr/>
            <p:nvPr/>
          </p:nvSpPr>
          <p:spPr bwMode="auto">
            <a:xfrm>
              <a:off x="3787085" y="3983147"/>
              <a:ext cx="739775" cy="668338"/>
            </a:xfrm>
            <a:custGeom>
              <a:avLst/>
              <a:gdLst>
                <a:gd name="T0" fmla="*/ 149 w 466"/>
                <a:gd name="T1" fmla="*/ 154 h 421"/>
                <a:gd name="T2" fmla="*/ 0 w 466"/>
                <a:gd name="T3" fmla="*/ 343 h 421"/>
                <a:gd name="T4" fmla="*/ 0 w 466"/>
                <a:gd name="T5" fmla="*/ 73 h 421"/>
                <a:gd name="T6" fmla="*/ 251 w 466"/>
                <a:gd name="T7" fmla="*/ 92 h 421"/>
                <a:gd name="T8" fmla="*/ 237 w 466"/>
                <a:gd name="T9" fmla="*/ 69 h 421"/>
                <a:gd name="T10" fmla="*/ 223 w 466"/>
                <a:gd name="T11" fmla="*/ 81 h 421"/>
                <a:gd name="T12" fmla="*/ 22 w 466"/>
                <a:gd name="T13" fmla="*/ 69 h 421"/>
                <a:gd name="T14" fmla="*/ 166 w 466"/>
                <a:gd name="T15" fmla="*/ 417 h 421"/>
                <a:gd name="T16" fmla="*/ 287 w 466"/>
                <a:gd name="T17" fmla="*/ 315 h 421"/>
                <a:gd name="T18" fmla="*/ 317 w 466"/>
                <a:gd name="T19" fmla="*/ 331 h 421"/>
                <a:gd name="T20" fmla="*/ 433 w 466"/>
                <a:gd name="T21" fmla="*/ 320 h 421"/>
                <a:gd name="T22" fmla="*/ 395 w 466"/>
                <a:gd name="T23" fmla="*/ 303 h 421"/>
                <a:gd name="T24" fmla="*/ 466 w 466"/>
                <a:gd name="T25" fmla="*/ 253 h 421"/>
                <a:gd name="T26" fmla="*/ 251 w 466"/>
                <a:gd name="T27" fmla="*/ 66 h 421"/>
                <a:gd name="T28" fmla="*/ 287 w 466"/>
                <a:gd name="T29" fmla="*/ 291 h 421"/>
                <a:gd name="T30" fmla="*/ 187 w 466"/>
                <a:gd name="T31" fmla="*/ 232 h 421"/>
                <a:gd name="T32" fmla="*/ 287 w 466"/>
                <a:gd name="T33" fmla="*/ 170 h 421"/>
                <a:gd name="T34" fmla="*/ 187 w 466"/>
                <a:gd name="T35" fmla="*/ 182 h 421"/>
                <a:gd name="T36" fmla="*/ 287 w 466"/>
                <a:gd name="T37" fmla="*/ 121 h 421"/>
                <a:gd name="T38" fmla="*/ 280 w 466"/>
                <a:gd name="T39" fmla="*/ 104 h 421"/>
                <a:gd name="T40" fmla="*/ 447 w 466"/>
                <a:gd name="T41" fmla="*/ 36 h 421"/>
                <a:gd name="T42" fmla="*/ 287 w 466"/>
                <a:gd name="T43" fmla="*/ 291 h 421"/>
                <a:gd name="T44" fmla="*/ 17 w 466"/>
                <a:gd name="T45" fmla="*/ 111 h 421"/>
                <a:gd name="T46" fmla="*/ 67 w 466"/>
                <a:gd name="T47" fmla="*/ 149 h 421"/>
                <a:gd name="T48" fmla="*/ 17 w 466"/>
                <a:gd name="T49" fmla="*/ 111 h 421"/>
                <a:gd name="T50" fmla="*/ 17 w 466"/>
                <a:gd name="T51" fmla="*/ 147 h 421"/>
                <a:gd name="T52" fmla="*/ 67 w 466"/>
                <a:gd name="T53" fmla="*/ 185 h 421"/>
                <a:gd name="T54" fmla="*/ 17 w 466"/>
                <a:gd name="T55" fmla="*/ 147 h 421"/>
                <a:gd name="T56" fmla="*/ 17 w 466"/>
                <a:gd name="T57" fmla="*/ 130 h 421"/>
                <a:gd name="T58" fmla="*/ 67 w 466"/>
                <a:gd name="T59" fmla="*/ 168 h 421"/>
                <a:gd name="T60" fmla="*/ 17 w 466"/>
                <a:gd name="T61" fmla="*/ 130 h 421"/>
                <a:gd name="T62" fmla="*/ 190 w 466"/>
                <a:gd name="T63" fmla="*/ 251 h 421"/>
                <a:gd name="T64" fmla="*/ 218 w 466"/>
                <a:gd name="T65" fmla="*/ 260 h 421"/>
                <a:gd name="T66" fmla="*/ 190 w 466"/>
                <a:gd name="T67" fmla="*/ 251 h 421"/>
                <a:gd name="T68" fmla="*/ 190 w 466"/>
                <a:gd name="T69" fmla="*/ 282 h 421"/>
                <a:gd name="T70" fmla="*/ 218 w 466"/>
                <a:gd name="T71" fmla="*/ 291 h 421"/>
                <a:gd name="T72" fmla="*/ 190 w 466"/>
                <a:gd name="T73" fmla="*/ 282 h 421"/>
                <a:gd name="T74" fmla="*/ 239 w 466"/>
                <a:gd name="T75" fmla="*/ 62 h 421"/>
                <a:gd name="T76" fmla="*/ 445 w 466"/>
                <a:gd name="T77" fmla="*/ 0 h 421"/>
                <a:gd name="T78" fmla="*/ 239 w 466"/>
                <a:gd name="T79" fmla="*/ 62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66" h="421">
                  <a:moveTo>
                    <a:pt x="0" y="73"/>
                  </a:moveTo>
                  <a:lnTo>
                    <a:pt x="149" y="154"/>
                  </a:lnTo>
                  <a:lnTo>
                    <a:pt x="149" y="421"/>
                  </a:lnTo>
                  <a:lnTo>
                    <a:pt x="0" y="343"/>
                  </a:lnTo>
                  <a:lnTo>
                    <a:pt x="0" y="73"/>
                  </a:lnTo>
                  <a:lnTo>
                    <a:pt x="0" y="73"/>
                  </a:lnTo>
                  <a:close/>
                  <a:moveTo>
                    <a:pt x="251" y="66"/>
                  </a:moveTo>
                  <a:lnTo>
                    <a:pt x="251" y="92"/>
                  </a:lnTo>
                  <a:lnTo>
                    <a:pt x="237" y="88"/>
                  </a:lnTo>
                  <a:lnTo>
                    <a:pt x="237" y="69"/>
                  </a:lnTo>
                  <a:lnTo>
                    <a:pt x="223" y="62"/>
                  </a:lnTo>
                  <a:lnTo>
                    <a:pt x="223" y="81"/>
                  </a:lnTo>
                  <a:lnTo>
                    <a:pt x="138" y="40"/>
                  </a:lnTo>
                  <a:lnTo>
                    <a:pt x="22" y="69"/>
                  </a:lnTo>
                  <a:lnTo>
                    <a:pt x="166" y="142"/>
                  </a:lnTo>
                  <a:lnTo>
                    <a:pt x="166" y="417"/>
                  </a:lnTo>
                  <a:lnTo>
                    <a:pt x="287" y="369"/>
                  </a:lnTo>
                  <a:lnTo>
                    <a:pt x="287" y="315"/>
                  </a:lnTo>
                  <a:lnTo>
                    <a:pt x="317" y="303"/>
                  </a:lnTo>
                  <a:lnTo>
                    <a:pt x="317" y="331"/>
                  </a:lnTo>
                  <a:lnTo>
                    <a:pt x="355" y="350"/>
                  </a:lnTo>
                  <a:lnTo>
                    <a:pt x="433" y="320"/>
                  </a:lnTo>
                  <a:lnTo>
                    <a:pt x="433" y="315"/>
                  </a:lnTo>
                  <a:lnTo>
                    <a:pt x="395" y="303"/>
                  </a:lnTo>
                  <a:lnTo>
                    <a:pt x="395" y="277"/>
                  </a:lnTo>
                  <a:lnTo>
                    <a:pt x="466" y="253"/>
                  </a:lnTo>
                  <a:lnTo>
                    <a:pt x="466" y="7"/>
                  </a:lnTo>
                  <a:lnTo>
                    <a:pt x="251" y="66"/>
                  </a:lnTo>
                  <a:lnTo>
                    <a:pt x="251" y="66"/>
                  </a:lnTo>
                  <a:close/>
                  <a:moveTo>
                    <a:pt x="287" y="291"/>
                  </a:moveTo>
                  <a:lnTo>
                    <a:pt x="287" y="201"/>
                  </a:lnTo>
                  <a:lnTo>
                    <a:pt x="187" y="232"/>
                  </a:lnTo>
                  <a:lnTo>
                    <a:pt x="187" y="201"/>
                  </a:lnTo>
                  <a:lnTo>
                    <a:pt x="287" y="170"/>
                  </a:lnTo>
                  <a:lnTo>
                    <a:pt x="287" y="152"/>
                  </a:lnTo>
                  <a:lnTo>
                    <a:pt x="187" y="182"/>
                  </a:lnTo>
                  <a:lnTo>
                    <a:pt x="187" y="152"/>
                  </a:lnTo>
                  <a:lnTo>
                    <a:pt x="287" y="121"/>
                  </a:lnTo>
                  <a:lnTo>
                    <a:pt x="287" y="109"/>
                  </a:lnTo>
                  <a:lnTo>
                    <a:pt x="280" y="104"/>
                  </a:lnTo>
                  <a:lnTo>
                    <a:pt x="280" y="81"/>
                  </a:lnTo>
                  <a:lnTo>
                    <a:pt x="447" y="36"/>
                  </a:lnTo>
                  <a:lnTo>
                    <a:pt x="447" y="237"/>
                  </a:lnTo>
                  <a:lnTo>
                    <a:pt x="287" y="291"/>
                  </a:lnTo>
                  <a:lnTo>
                    <a:pt x="287" y="291"/>
                  </a:lnTo>
                  <a:close/>
                  <a:moveTo>
                    <a:pt x="17" y="111"/>
                  </a:moveTo>
                  <a:lnTo>
                    <a:pt x="17" y="123"/>
                  </a:lnTo>
                  <a:lnTo>
                    <a:pt x="67" y="149"/>
                  </a:lnTo>
                  <a:lnTo>
                    <a:pt x="67" y="137"/>
                  </a:lnTo>
                  <a:lnTo>
                    <a:pt x="17" y="111"/>
                  </a:lnTo>
                  <a:lnTo>
                    <a:pt x="17" y="111"/>
                  </a:lnTo>
                  <a:close/>
                  <a:moveTo>
                    <a:pt x="17" y="147"/>
                  </a:moveTo>
                  <a:lnTo>
                    <a:pt x="17" y="159"/>
                  </a:lnTo>
                  <a:lnTo>
                    <a:pt x="67" y="185"/>
                  </a:lnTo>
                  <a:lnTo>
                    <a:pt x="67" y="175"/>
                  </a:lnTo>
                  <a:lnTo>
                    <a:pt x="17" y="147"/>
                  </a:lnTo>
                  <a:lnTo>
                    <a:pt x="17" y="147"/>
                  </a:lnTo>
                  <a:close/>
                  <a:moveTo>
                    <a:pt x="17" y="130"/>
                  </a:moveTo>
                  <a:lnTo>
                    <a:pt x="17" y="140"/>
                  </a:lnTo>
                  <a:lnTo>
                    <a:pt x="67" y="168"/>
                  </a:lnTo>
                  <a:lnTo>
                    <a:pt x="67" y="156"/>
                  </a:lnTo>
                  <a:lnTo>
                    <a:pt x="17" y="130"/>
                  </a:lnTo>
                  <a:lnTo>
                    <a:pt x="17" y="130"/>
                  </a:lnTo>
                  <a:close/>
                  <a:moveTo>
                    <a:pt x="190" y="251"/>
                  </a:moveTo>
                  <a:lnTo>
                    <a:pt x="218" y="244"/>
                  </a:lnTo>
                  <a:lnTo>
                    <a:pt x="218" y="260"/>
                  </a:lnTo>
                  <a:lnTo>
                    <a:pt x="190" y="268"/>
                  </a:lnTo>
                  <a:lnTo>
                    <a:pt x="190" y="251"/>
                  </a:lnTo>
                  <a:lnTo>
                    <a:pt x="190" y="251"/>
                  </a:lnTo>
                  <a:close/>
                  <a:moveTo>
                    <a:pt x="190" y="282"/>
                  </a:moveTo>
                  <a:lnTo>
                    <a:pt x="218" y="275"/>
                  </a:lnTo>
                  <a:lnTo>
                    <a:pt x="218" y="291"/>
                  </a:lnTo>
                  <a:lnTo>
                    <a:pt x="190" y="298"/>
                  </a:lnTo>
                  <a:lnTo>
                    <a:pt x="190" y="282"/>
                  </a:lnTo>
                  <a:lnTo>
                    <a:pt x="190" y="282"/>
                  </a:lnTo>
                  <a:close/>
                  <a:moveTo>
                    <a:pt x="239" y="62"/>
                  </a:moveTo>
                  <a:lnTo>
                    <a:pt x="227" y="57"/>
                  </a:lnTo>
                  <a:lnTo>
                    <a:pt x="445" y="0"/>
                  </a:lnTo>
                  <a:lnTo>
                    <a:pt x="457" y="5"/>
                  </a:lnTo>
                  <a:lnTo>
                    <a:pt x="239" y="62"/>
                  </a:lnTo>
                  <a:close/>
                </a:path>
              </a:pathLst>
            </a:custGeom>
            <a:solidFill>
              <a:schemeClr val="accent1"/>
            </a:solidFill>
            <a:ln>
              <a:noFill/>
            </a:ln>
          </p:spPr>
          <p:txBody>
            <a:bodyPr vert="horz" wrap="square" lIns="91440" tIns="45720" rIns="91440" bIns="45720" numCol="1" anchor="t" anchorCtr="0" compatLnSpc="1"/>
            <a:lstStyle/>
            <a:p>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3" descr="#clear#"/>
          <p:cNvSpPr>
            <a:spLocks noGrp="1"/>
          </p:cNvSpPr>
          <p:nvPr>
            <p:ph type="title"/>
          </p:nvPr>
        </p:nvSpPr>
        <p:spPr/>
        <p:txBody>
          <a:bodyPr/>
          <a:lstStyle/>
          <a:p>
            <a:pPr eaLnBrk="1" hangingPunct="1"/>
            <a:r>
              <a:rPr lang="zh-CN" altLang="en-US"/>
              <a:t>阅读参考文献</a:t>
            </a:r>
          </a:p>
        </p:txBody>
      </p:sp>
      <p:sp>
        <p:nvSpPr>
          <p:cNvPr id="19" name="矩形 18" descr="#clear#"/>
          <p:cNvSpPr/>
          <p:nvPr/>
        </p:nvSpPr>
        <p:spPr>
          <a:xfrm>
            <a:off x="1960813" y="1601183"/>
            <a:ext cx="2119683" cy="18205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[1]熊绪.造船经济管理[ M].哈尔滨:哈尔滨工程大学出版社,2006.</a:t>
            </a:r>
          </a:p>
        </p:txBody>
      </p:sp>
      <p:sp>
        <p:nvSpPr>
          <p:cNvPr id="20" name="矩形 19" descr="#clear#"/>
          <p:cNvSpPr/>
          <p:nvPr/>
        </p:nvSpPr>
        <p:spPr>
          <a:xfrm>
            <a:off x="8111505" y="1601183"/>
            <a:ext cx="2119683" cy="18205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[2]陈彬造船成组技术[ M].哈尔滨:哈尔滨工程大学出版社,2007.</a:t>
            </a:r>
          </a:p>
        </p:txBody>
      </p:sp>
      <p:sp>
        <p:nvSpPr>
          <p:cNvPr id="21" name="矩形 20" descr="#clear#"/>
          <p:cNvSpPr/>
          <p:nvPr/>
        </p:nvSpPr>
        <p:spPr>
          <a:xfrm>
            <a:off x="1960813" y="4075940"/>
            <a:ext cx="2119683" cy="18205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[3]龚海燕.造船工程管理[ M].哈尔滨:哈尔滨工程大学出版社,2009.</a:t>
            </a:r>
          </a:p>
        </p:txBody>
      </p:sp>
      <p:sp>
        <p:nvSpPr>
          <p:cNvPr id="22" name="矩形 21" descr="#clear#"/>
          <p:cNvSpPr/>
          <p:nvPr/>
        </p:nvSpPr>
        <p:spPr>
          <a:xfrm>
            <a:off x="8111505" y="4075940"/>
            <a:ext cx="2119683" cy="18205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[4]刘玉君造船项目管理[ M].大连:大连理工大学出版社,2012.</a:t>
            </a:r>
          </a:p>
        </p:txBody>
      </p:sp>
      <p:grpSp>
        <p:nvGrpSpPr>
          <p:cNvPr id="2" name="组合 1">
            <a:extLst>
              <a:ext uri="{FF2B5EF4-FFF2-40B4-BE49-F238E27FC236}">
                <a16:creationId xmlns:a16="http://schemas.microsoft.com/office/drawing/2014/main" id="{04871AA0-DF40-427E-BC45-A195BEBB3FE3}"/>
              </a:ext>
            </a:extLst>
          </p:cNvPr>
          <p:cNvGrpSpPr/>
          <p:nvPr/>
        </p:nvGrpSpPr>
        <p:grpSpPr>
          <a:xfrm>
            <a:off x="4834918" y="2315105"/>
            <a:ext cx="2522164" cy="2522760"/>
            <a:chOff x="4834918" y="2315105"/>
            <a:chExt cx="2522164" cy="2522760"/>
          </a:xfrm>
        </p:grpSpPr>
        <p:sp>
          <p:nvSpPr>
            <p:cNvPr id="15" name="五边形 42"/>
            <p:cNvSpPr/>
            <p:nvPr/>
          </p:nvSpPr>
          <p:spPr>
            <a:xfrm rot="19060832">
              <a:off x="4834918" y="2423986"/>
              <a:ext cx="2015850" cy="579677"/>
            </a:xfrm>
            <a:custGeom>
              <a:avLst/>
              <a:gdLst/>
              <a:ahLst/>
              <a:cxnLst/>
              <a:rect l="l" t="t" r="r" b="b"/>
              <a:pathLst>
                <a:path w="2687800" h="772903">
                  <a:moveTo>
                    <a:pt x="1241306" y="389"/>
                  </a:moveTo>
                  <a:cubicBezTo>
                    <a:pt x="1806378" y="-10775"/>
                    <a:pt x="2344496" y="217062"/>
                    <a:pt x="2687800" y="772903"/>
                  </a:cubicBezTo>
                  <a:cubicBezTo>
                    <a:pt x="2113249" y="71843"/>
                    <a:pt x="1244639" y="61776"/>
                    <a:pt x="409637" y="522265"/>
                  </a:cubicBezTo>
                  <a:lnTo>
                    <a:pt x="468629" y="601318"/>
                  </a:lnTo>
                  <a:lnTo>
                    <a:pt x="0" y="626696"/>
                  </a:lnTo>
                  <a:lnTo>
                    <a:pt x="185028" y="182706"/>
                  </a:lnTo>
                  <a:lnTo>
                    <a:pt x="231325" y="259381"/>
                  </a:lnTo>
                  <a:cubicBezTo>
                    <a:pt x="553517" y="99826"/>
                    <a:pt x="902263" y="7087"/>
                    <a:pt x="1241306" y="389"/>
                  </a:cubicBezTo>
                  <a:close/>
                </a:path>
              </a:pathLst>
            </a:cu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20000"/>
                </a:lnSpc>
              </a:pPr>
              <a:endParaRPr lang="zh-CN" altLang="en-US" sz="12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6" name="五边形 40"/>
            <p:cNvSpPr/>
            <p:nvPr/>
          </p:nvSpPr>
          <p:spPr>
            <a:xfrm rot="19060832">
              <a:off x="5341232" y="4147521"/>
              <a:ext cx="2015850" cy="579678"/>
            </a:xfrm>
            <a:custGeom>
              <a:avLst/>
              <a:gdLst/>
              <a:ahLst/>
              <a:cxnLst/>
              <a:rect l="l" t="t" r="r" b="b"/>
              <a:pathLst>
                <a:path w="2687800" h="772904">
                  <a:moveTo>
                    <a:pt x="0" y="0"/>
                  </a:moveTo>
                  <a:cubicBezTo>
                    <a:pt x="574551" y="701060"/>
                    <a:pt x="1443161" y="711127"/>
                    <a:pt x="2278163" y="250638"/>
                  </a:cubicBezTo>
                  <a:lnTo>
                    <a:pt x="2219171" y="171585"/>
                  </a:lnTo>
                  <a:lnTo>
                    <a:pt x="2687800" y="146207"/>
                  </a:lnTo>
                  <a:lnTo>
                    <a:pt x="2502772" y="590197"/>
                  </a:lnTo>
                  <a:lnTo>
                    <a:pt x="2456475" y="513522"/>
                  </a:lnTo>
                  <a:cubicBezTo>
                    <a:pt x="1597297" y="939002"/>
                    <a:pt x="549287" y="889345"/>
                    <a:pt x="0" y="0"/>
                  </a:cubicBezTo>
                  <a:close/>
                </a:path>
              </a:pathLst>
            </a:cu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20000"/>
                </a:lnSpc>
              </a:pPr>
              <a:endParaRPr lang="zh-CN" altLang="en-US" sz="12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7" name="五边形 43"/>
            <p:cNvSpPr/>
            <p:nvPr/>
          </p:nvSpPr>
          <p:spPr>
            <a:xfrm rot="19060832">
              <a:off x="4955106" y="2822014"/>
              <a:ext cx="579678" cy="2015851"/>
            </a:xfrm>
            <a:custGeom>
              <a:avLst/>
              <a:gdLst/>
              <a:ahLst/>
              <a:cxnLst/>
              <a:rect l="l" t="t" r="r" b="b"/>
              <a:pathLst>
                <a:path w="772904" h="2687800">
                  <a:moveTo>
                    <a:pt x="772904" y="0"/>
                  </a:moveTo>
                  <a:cubicBezTo>
                    <a:pt x="71844" y="574551"/>
                    <a:pt x="61777" y="1443161"/>
                    <a:pt x="522266" y="2278163"/>
                  </a:cubicBezTo>
                  <a:lnTo>
                    <a:pt x="601319" y="2219171"/>
                  </a:lnTo>
                  <a:lnTo>
                    <a:pt x="626697" y="2687800"/>
                  </a:lnTo>
                  <a:lnTo>
                    <a:pt x="182707" y="2502772"/>
                  </a:lnTo>
                  <a:lnTo>
                    <a:pt x="259382" y="2456475"/>
                  </a:lnTo>
                  <a:cubicBezTo>
                    <a:pt x="-166098" y="1597297"/>
                    <a:pt x="-116441" y="549287"/>
                    <a:pt x="772904" y="0"/>
                  </a:cubicBezTo>
                  <a:close/>
                </a:path>
              </a:pathLst>
            </a:cu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20000"/>
                </a:lnSpc>
              </a:pPr>
              <a:endParaRPr lang="zh-CN" altLang="en-US" sz="12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8" name="五边形 41"/>
            <p:cNvSpPr/>
            <p:nvPr/>
          </p:nvSpPr>
          <p:spPr>
            <a:xfrm rot="19060832">
              <a:off x="6679838" y="2315105"/>
              <a:ext cx="579678" cy="2015850"/>
            </a:xfrm>
            <a:custGeom>
              <a:avLst/>
              <a:gdLst/>
              <a:ahLst/>
              <a:cxnLst/>
              <a:rect l="l" t="t" r="r" b="b"/>
              <a:pathLst>
                <a:path w="772904" h="2687800">
                  <a:moveTo>
                    <a:pt x="146207" y="0"/>
                  </a:moveTo>
                  <a:lnTo>
                    <a:pt x="590197" y="185028"/>
                  </a:lnTo>
                  <a:lnTo>
                    <a:pt x="513522" y="231325"/>
                  </a:lnTo>
                  <a:cubicBezTo>
                    <a:pt x="939002" y="1090503"/>
                    <a:pt x="889345" y="2138513"/>
                    <a:pt x="0" y="2687800"/>
                  </a:cubicBezTo>
                  <a:cubicBezTo>
                    <a:pt x="701060" y="2113249"/>
                    <a:pt x="711127" y="1244639"/>
                    <a:pt x="250638" y="409637"/>
                  </a:cubicBezTo>
                  <a:lnTo>
                    <a:pt x="171585" y="468629"/>
                  </a:lnTo>
                  <a:close/>
                </a:path>
              </a:pathLst>
            </a:cu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20000"/>
                </a:lnSpc>
              </a:pPr>
              <a:endParaRPr lang="zh-CN" altLang="en-US" sz="12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0" name="椭圆 29" descr="#clear#"/>
            <p:cNvSpPr/>
            <p:nvPr/>
          </p:nvSpPr>
          <p:spPr>
            <a:xfrm>
              <a:off x="5566781" y="3051949"/>
              <a:ext cx="1058439" cy="1058439"/>
            </a:xfrm>
            <a:prstGeom prst="ellipse">
              <a:avLst/>
            </a:prstGeom>
            <a:solidFill>
              <a:srgbClr val="FFFFFF"/>
            </a:solidFill>
            <a:ln w="9525" cap="flat" cmpd="sng" algn="ctr">
              <a:solidFill>
                <a:schemeClr val="accent1"/>
              </a:solid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30000"/>
                </a:lnSpc>
              </a:pPr>
              <a:r>
                <a:rPr lang="zh-CN" altLang="en-US" sz="1800" kern="0">
                  <a:solidFill>
                    <a:schemeClr val="accent1"/>
                  </a:solidFill>
                  <a:latin typeface="微软雅黑" panose="020B0503020204020204" pitchFamily="34" charset="-122"/>
                  <a:ea typeface="微软雅黑" panose="020B0503020204020204" pitchFamily="34" charset="-122"/>
                </a:rPr>
                <a:t>文献</a:t>
              </a:r>
            </a:p>
          </p:txBody>
        </p:sp>
      </p:grpSp>
    </p:spTree>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42" presetClass="entr" presetSubtype="0" fill="hold" grpId="0" nodeType="after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fade">
                                      <p:cBhvr>
                                        <p:cTn id="14" dur="750"/>
                                        <p:tgtEl>
                                          <p:spTgt spid="19"/>
                                        </p:tgtEl>
                                      </p:cBhvr>
                                    </p:animEffect>
                                    <p:anim calcmode="lin" valueType="num">
                                      <p:cBhvr>
                                        <p:cTn id="15" dur="750" fill="hold"/>
                                        <p:tgtEl>
                                          <p:spTgt spid="19"/>
                                        </p:tgtEl>
                                        <p:attrNameLst>
                                          <p:attrName>ppt_x</p:attrName>
                                        </p:attrNameLst>
                                      </p:cBhvr>
                                      <p:tavLst>
                                        <p:tav tm="0">
                                          <p:val>
                                            <p:strVal val="#ppt_x"/>
                                          </p:val>
                                        </p:tav>
                                        <p:tav tm="100000">
                                          <p:val>
                                            <p:strVal val="#ppt_x"/>
                                          </p:val>
                                        </p:tav>
                                      </p:tavLst>
                                    </p:anim>
                                    <p:anim calcmode="lin" valueType="num">
                                      <p:cBhvr>
                                        <p:cTn id="16" dur="750" fill="hold"/>
                                        <p:tgtEl>
                                          <p:spTgt spid="19"/>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750"/>
                                        <p:tgtEl>
                                          <p:spTgt spid="21"/>
                                        </p:tgtEl>
                                      </p:cBhvr>
                                    </p:animEffect>
                                    <p:anim calcmode="lin" valueType="num">
                                      <p:cBhvr>
                                        <p:cTn id="20" dur="750" fill="hold"/>
                                        <p:tgtEl>
                                          <p:spTgt spid="21"/>
                                        </p:tgtEl>
                                        <p:attrNameLst>
                                          <p:attrName>ppt_x</p:attrName>
                                        </p:attrNameLst>
                                      </p:cBhvr>
                                      <p:tavLst>
                                        <p:tav tm="0">
                                          <p:val>
                                            <p:strVal val="#ppt_x"/>
                                          </p:val>
                                        </p:tav>
                                        <p:tav tm="100000">
                                          <p:val>
                                            <p:strVal val="#ppt_x"/>
                                          </p:val>
                                        </p:tav>
                                      </p:tavLst>
                                    </p:anim>
                                    <p:anim calcmode="lin" valueType="num">
                                      <p:cBhvr>
                                        <p:cTn id="21" dur="750" fill="hold"/>
                                        <p:tgtEl>
                                          <p:spTgt spid="21"/>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750"/>
                                        <p:tgtEl>
                                          <p:spTgt spid="20"/>
                                        </p:tgtEl>
                                      </p:cBhvr>
                                    </p:animEffect>
                                    <p:anim calcmode="lin" valueType="num">
                                      <p:cBhvr>
                                        <p:cTn id="25" dur="750" fill="hold"/>
                                        <p:tgtEl>
                                          <p:spTgt spid="20"/>
                                        </p:tgtEl>
                                        <p:attrNameLst>
                                          <p:attrName>ppt_x</p:attrName>
                                        </p:attrNameLst>
                                      </p:cBhvr>
                                      <p:tavLst>
                                        <p:tav tm="0">
                                          <p:val>
                                            <p:strVal val="#ppt_x"/>
                                          </p:val>
                                        </p:tav>
                                        <p:tav tm="100000">
                                          <p:val>
                                            <p:strVal val="#ppt_x"/>
                                          </p:val>
                                        </p:tav>
                                      </p:tavLst>
                                    </p:anim>
                                    <p:anim calcmode="lin" valueType="num">
                                      <p:cBhvr>
                                        <p:cTn id="26" dur="750" fill="hold"/>
                                        <p:tgtEl>
                                          <p:spTgt spid="20"/>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750"/>
                                        <p:tgtEl>
                                          <p:spTgt spid="22"/>
                                        </p:tgtEl>
                                      </p:cBhvr>
                                    </p:animEffect>
                                    <p:anim calcmode="lin" valueType="num">
                                      <p:cBhvr>
                                        <p:cTn id="30" dur="750" fill="hold"/>
                                        <p:tgtEl>
                                          <p:spTgt spid="22"/>
                                        </p:tgtEl>
                                        <p:attrNameLst>
                                          <p:attrName>ppt_x</p:attrName>
                                        </p:attrNameLst>
                                      </p:cBhvr>
                                      <p:tavLst>
                                        <p:tav tm="0">
                                          <p:val>
                                            <p:strVal val="#ppt_x"/>
                                          </p:val>
                                        </p:tav>
                                        <p:tav tm="100000">
                                          <p:val>
                                            <p:strVal val="#ppt_x"/>
                                          </p:val>
                                        </p:tav>
                                      </p:tavLst>
                                    </p:anim>
                                    <p:anim calcmode="lin" valueType="num">
                                      <p:cBhvr>
                                        <p:cTn id="31" dur="75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descr="#clear#"/>
          <p:cNvSpPr/>
          <p:nvPr/>
        </p:nvSpPr>
        <p:spPr>
          <a:xfrm>
            <a:off x="1401825" y="1803905"/>
            <a:ext cx="2016000" cy="2016000"/>
          </a:xfrm>
          <a:prstGeom prst="roundRect">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000">
                <a:solidFill>
                  <a:srgbClr val="FFFFFF"/>
                </a:solidFill>
              </a:rPr>
              <a:t>感</a:t>
            </a:r>
          </a:p>
        </p:txBody>
      </p:sp>
      <p:sp>
        <p:nvSpPr>
          <p:cNvPr id="124" name="矩形: 圆角 123" descr="#clear#"/>
          <p:cNvSpPr/>
          <p:nvPr/>
        </p:nvSpPr>
        <p:spPr>
          <a:xfrm>
            <a:off x="3859275" y="1803905"/>
            <a:ext cx="2016000" cy="2016000"/>
          </a:xfrm>
          <a:prstGeom prst="roundRect">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000">
                <a:solidFill>
                  <a:srgbClr val="FFFFFF"/>
                </a:solidFill>
              </a:rPr>
              <a:t>谢</a:t>
            </a:r>
          </a:p>
        </p:txBody>
      </p:sp>
      <p:sp>
        <p:nvSpPr>
          <p:cNvPr id="125" name="矩形: 圆角 124" descr="#clear#"/>
          <p:cNvSpPr/>
          <p:nvPr/>
        </p:nvSpPr>
        <p:spPr>
          <a:xfrm>
            <a:off x="6316725" y="1803905"/>
            <a:ext cx="2016000" cy="2016000"/>
          </a:xfrm>
          <a:prstGeom prst="roundRect">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000">
                <a:solidFill>
                  <a:srgbClr val="FFFFFF"/>
                </a:solidFill>
              </a:rPr>
              <a:t>欣</a:t>
            </a:r>
          </a:p>
        </p:txBody>
      </p:sp>
      <p:sp>
        <p:nvSpPr>
          <p:cNvPr id="126" name="矩形: 圆角 125" descr="#clear#"/>
          <p:cNvSpPr/>
          <p:nvPr/>
        </p:nvSpPr>
        <p:spPr>
          <a:xfrm>
            <a:off x="8774175" y="1803905"/>
            <a:ext cx="2016000" cy="2016000"/>
          </a:xfrm>
          <a:prstGeom prst="roundRect">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000">
                <a:solidFill>
                  <a:srgbClr val="FFFFFF"/>
                </a:solidFill>
              </a:rPr>
              <a:t>赏</a:t>
            </a:r>
          </a:p>
        </p:txBody>
      </p:sp>
      <p:sp>
        <p:nvSpPr>
          <p:cNvPr id="4" name="文本框 3" descr="#clear#"/>
          <p:cNvSpPr txBox="1"/>
          <p:nvPr/>
        </p:nvSpPr>
        <p:spPr>
          <a:xfrm>
            <a:off x="1448972" y="4284654"/>
            <a:ext cx="9294056" cy="769441"/>
          </a:xfrm>
          <a:prstGeom prst="rect">
            <a:avLst/>
          </a:prstGeom>
          <a:noFill/>
        </p:spPr>
        <p:txBody>
          <a:bodyPr wrap="square" rtlCol="0">
            <a:spAutoFit/>
          </a:bodyPr>
          <a:lstStyle/>
          <a:p>
            <a:pPr algn="dist"/>
            <a:r>
              <a:rPr lang="en-US" altLang="zh-CN" sz="4400" b="1" dirty="0">
                <a:latin typeface="Bodoni MT" panose="02070603080606020203" pitchFamily="18" charset="0"/>
              </a:rPr>
              <a:t>THANK YOU</a:t>
            </a:r>
            <a:endParaRPr lang="zh-CN" altLang="en-US" sz="4400" b="1" dirty="0">
              <a:latin typeface="Bodoni MT" panose="02070603080606020203"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124"/>
                                        </p:tgtEl>
                                        <p:attrNameLst>
                                          <p:attrName>style.visibility</p:attrName>
                                        </p:attrNameLst>
                                      </p:cBhvr>
                                      <p:to>
                                        <p:strVal val="visible"/>
                                      </p:to>
                                    </p:set>
                                    <p:anim calcmode="lin" valueType="num">
                                      <p:cBhvr additive="base">
                                        <p:cTn id="12" dur="500" fill="hold"/>
                                        <p:tgtEl>
                                          <p:spTgt spid="124"/>
                                        </p:tgtEl>
                                        <p:attrNameLst>
                                          <p:attrName>ppt_x</p:attrName>
                                        </p:attrNameLst>
                                      </p:cBhvr>
                                      <p:tavLst>
                                        <p:tav tm="0">
                                          <p:val>
                                            <p:strVal val="#ppt_x"/>
                                          </p:val>
                                        </p:tav>
                                        <p:tav tm="100000">
                                          <p:val>
                                            <p:strVal val="#ppt_x"/>
                                          </p:val>
                                        </p:tav>
                                      </p:tavLst>
                                    </p:anim>
                                    <p:anim calcmode="lin" valueType="num">
                                      <p:cBhvr additive="base">
                                        <p:cTn id="13" dur="500" fill="hold"/>
                                        <p:tgtEl>
                                          <p:spTgt spid="124"/>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grpId="0" nodeType="afterEffect">
                                  <p:stCondLst>
                                    <p:cond delay="0"/>
                                  </p:stCondLst>
                                  <p:childTnLst>
                                    <p:set>
                                      <p:cBhvr>
                                        <p:cTn id="16" dur="1" fill="hold">
                                          <p:stCondLst>
                                            <p:cond delay="0"/>
                                          </p:stCondLst>
                                        </p:cTn>
                                        <p:tgtEl>
                                          <p:spTgt spid="125"/>
                                        </p:tgtEl>
                                        <p:attrNameLst>
                                          <p:attrName>style.visibility</p:attrName>
                                        </p:attrNameLst>
                                      </p:cBhvr>
                                      <p:to>
                                        <p:strVal val="visible"/>
                                      </p:to>
                                    </p:set>
                                    <p:anim calcmode="lin" valueType="num">
                                      <p:cBhvr additive="base">
                                        <p:cTn id="17" dur="500" fill="hold"/>
                                        <p:tgtEl>
                                          <p:spTgt spid="125"/>
                                        </p:tgtEl>
                                        <p:attrNameLst>
                                          <p:attrName>ppt_x</p:attrName>
                                        </p:attrNameLst>
                                      </p:cBhvr>
                                      <p:tavLst>
                                        <p:tav tm="0">
                                          <p:val>
                                            <p:strVal val="#ppt_x"/>
                                          </p:val>
                                        </p:tav>
                                        <p:tav tm="100000">
                                          <p:val>
                                            <p:strVal val="#ppt_x"/>
                                          </p:val>
                                        </p:tav>
                                      </p:tavLst>
                                    </p:anim>
                                    <p:anim calcmode="lin" valueType="num">
                                      <p:cBhvr additive="base">
                                        <p:cTn id="18" dur="500" fill="hold"/>
                                        <p:tgtEl>
                                          <p:spTgt spid="125"/>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grpId="0" nodeType="afterEffect">
                                  <p:stCondLst>
                                    <p:cond delay="0"/>
                                  </p:stCondLst>
                                  <p:childTnLst>
                                    <p:set>
                                      <p:cBhvr>
                                        <p:cTn id="21" dur="1" fill="hold">
                                          <p:stCondLst>
                                            <p:cond delay="0"/>
                                          </p:stCondLst>
                                        </p:cTn>
                                        <p:tgtEl>
                                          <p:spTgt spid="126"/>
                                        </p:tgtEl>
                                        <p:attrNameLst>
                                          <p:attrName>style.visibility</p:attrName>
                                        </p:attrNameLst>
                                      </p:cBhvr>
                                      <p:to>
                                        <p:strVal val="visible"/>
                                      </p:to>
                                    </p:set>
                                    <p:anim calcmode="lin" valueType="num">
                                      <p:cBhvr additive="base">
                                        <p:cTn id="22" dur="500" fill="hold"/>
                                        <p:tgtEl>
                                          <p:spTgt spid="126"/>
                                        </p:tgtEl>
                                        <p:attrNameLst>
                                          <p:attrName>ppt_x</p:attrName>
                                        </p:attrNameLst>
                                      </p:cBhvr>
                                      <p:tavLst>
                                        <p:tav tm="0">
                                          <p:val>
                                            <p:strVal val="#ppt_x"/>
                                          </p:val>
                                        </p:tav>
                                        <p:tav tm="100000">
                                          <p:val>
                                            <p:strVal val="#ppt_x"/>
                                          </p:val>
                                        </p:tav>
                                      </p:tavLst>
                                    </p:anim>
                                    <p:anim calcmode="lin" valueType="num">
                                      <p:cBhvr additive="base">
                                        <p:cTn id="23" dur="500" fill="hold"/>
                                        <p:tgtEl>
                                          <p:spTgt spid="126"/>
                                        </p:tgtEl>
                                        <p:attrNameLst>
                                          <p:attrName>ppt_y</p:attrName>
                                        </p:attrNameLst>
                                      </p:cBhvr>
                                      <p:tavLst>
                                        <p:tav tm="0">
                                          <p:val>
                                            <p:strVal val="0-#ppt_h/2"/>
                                          </p:val>
                                        </p:tav>
                                        <p:tav tm="100000">
                                          <p:val>
                                            <p:strVal val="#ppt_y"/>
                                          </p:val>
                                        </p:tav>
                                      </p:tavLst>
                                    </p:anim>
                                  </p:childTnLst>
                                </p:cTn>
                              </p:par>
                              <p:par>
                                <p:cTn id="24" presetID="10" presetClass="entr" presetSubtype="0" fill="hold" grpId="0" nodeType="with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24" grpId="0" animBg="1"/>
      <p:bldP spid="125" grpId="0" animBg="1"/>
      <p:bldP spid="126" grpId="0" animBg="1"/>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标题 3" descr="#clear#"/>
          <p:cNvSpPr>
            <a:spLocks noGrp="1"/>
          </p:cNvSpPr>
          <p:nvPr>
            <p:ph type="title"/>
          </p:nvPr>
        </p:nvSpPr>
        <p:spPr>
          <a:xfrm>
            <a:off x="792162" y="368300"/>
            <a:ext cx="10709143" cy="839715"/>
          </a:xfrm>
        </p:spPr>
        <p:txBody>
          <a:bodyPr/>
          <a:lstStyle/>
          <a:p>
            <a:r>
              <a:rPr lang="zh-CN" altLang="en-US" dirty="0"/>
              <a:t>修造船工程与管理学</a:t>
            </a:r>
          </a:p>
        </p:txBody>
      </p:sp>
      <p:grpSp>
        <p:nvGrpSpPr>
          <p:cNvPr id="3" name="组合 2">
            <a:extLst>
              <a:ext uri="{FF2B5EF4-FFF2-40B4-BE49-F238E27FC236}">
                <a16:creationId xmlns:a16="http://schemas.microsoft.com/office/drawing/2014/main" id="{8C8EB4E2-9305-49C5-8D28-52E5067D0CE4}"/>
              </a:ext>
            </a:extLst>
          </p:cNvPr>
          <p:cNvGrpSpPr/>
          <p:nvPr/>
        </p:nvGrpSpPr>
        <p:grpSpPr>
          <a:xfrm>
            <a:off x="2378039" y="1515488"/>
            <a:ext cx="852206" cy="4201417"/>
            <a:chOff x="2378039" y="1515488"/>
            <a:chExt cx="852206" cy="4201417"/>
          </a:xfrm>
        </p:grpSpPr>
        <p:sp>
          <p:nvSpPr>
            <p:cNvPr id="7" name="KSO_GN1" descr="#clear#"/>
            <p:cNvSpPr txBox="1"/>
            <p:nvPr/>
          </p:nvSpPr>
          <p:spPr>
            <a:xfrm flipH="1">
              <a:off x="2378039" y="1515488"/>
              <a:ext cx="852056" cy="584775"/>
            </a:xfrm>
            <a:prstGeom prst="rect">
              <a:avLst/>
            </a:prstGeom>
            <a:noFill/>
            <a:ln>
              <a:noFill/>
            </a:ln>
            <a:effectLst/>
          </p:spPr>
          <p:txBody>
            <a:bodyPr wrap="square" lIns="0" tIns="0" rIns="0" bIns="0" rtlCol="0" anchor="ctr" anchorCtr="0">
              <a:no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algn="ctr">
                <a:defRPr/>
              </a:pPr>
              <a:r>
                <a:rPr lang="en-US" altLang="zh-CN" dirty="0">
                  <a:solidFill>
                    <a:schemeClr val="bg1"/>
                  </a:solidFill>
                  <a:latin typeface="+mj-ea"/>
                  <a:ea typeface="+mj-ea"/>
                  <a:cs typeface="Times New Roman" panose="02020603050405020304" pitchFamily="18" charset="0"/>
                </a:rPr>
                <a:t>A</a:t>
              </a:r>
              <a:endParaRPr lang="zh-CN" altLang="en-US" dirty="0">
                <a:solidFill>
                  <a:schemeClr val="bg1"/>
                </a:solidFill>
                <a:latin typeface="+mj-ea"/>
                <a:ea typeface="+mj-ea"/>
                <a:cs typeface="Times New Roman" panose="02020603050405020304" pitchFamily="18" charset="0"/>
              </a:endParaRPr>
            </a:p>
          </p:txBody>
        </p:sp>
        <p:sp>
          <p:nvSpPr>
            <p:cNvPr id="10" name="KSO_GN1" descr="#clear#"/>
            <p:cNvSpPr txBox="1"/>
            <p:nvPr/>
          </p:nvSpPr>
          <p:spPr>
            <a:xfrm flipH="1">
              <a:off x="2378039" y="2383347"/>
              <a:ext cx="852056" cy="584775"/>
            </a:xfrm>
            <a:prstGeom prst="rect">
              <a:avLst/>
            </a:prstGeom>
            <a:noFill/>
            <a:ln>
              <a:noFill/>
            </a:ln>
            <a:effectLst/>
          </p:spPr>
          <p:txBody>
            <a:bodyPr wrap="square" lIns="0" tIns="0" rIns="0" bIns="0" rtlCol="0" anchor="ctr" anchorCtr="0">
              <a:no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algn="ctr">
                <a:defRPr/>
              </a:pPr>
              <a:r>
                <a:rPr lang="en-US" altLang="zh-CN" dirty="0">
                  <a:solidFill>
                    <a:schemeClr val="bg1"/>
                  </a:solidFill>
                  <a:latin typeface="+mj-ea"/>
                  <a:ea typeface="+mj-ea"/>
                  <a:cs typeface="Times New Roman" panose="02020603050405020304" pitchFamily="18" charset="0"/>
                </a:rPr>
                <a:t>B</a:t>
              </a:r>
              <a:endParaRPr lang="zh-CN" altLang="en-US" dirty="0">
                <a:solidFill>
                  <a:schemeClr val="bg1"/>
                </a:solidFill>
                <a:latin typeface="+mj-ea"/>
                <a:ea typeface="+mj-ea"/>
                <a:cs typeface="Times New Roman" panose="02020603050405020304" pitchFamily="18" charset="0"/>
              </a:endParaRPr>
            </a:p>
          </p:txBody>
        </p:sp>
        <p:sp>
          <p:nvSpPr>
            <p:cNvPr id="13" name="KSO_GN1" descr="#clear#"/>
            <p:cNvSpPr txBox="1"/>
            <p:nvPr/>
          </p:nvSpPr>
          <p:spPr>
            <a:xfrm flipH="1">
              <a:off x="2378039" y="3250571"/>
              <a:ext cx="852056" cy="584775"/>
            </a:xfrm>
            <a:prstGeom prst="rect">
              <a:avLst/>
            </a:prstGeom>
            <a:noFill/>
            <a:ln>
              <a:noFill/>
            </a:ln>
            <a:effectLst/>
          </p:spPr>
          <p:txBody>
            <a:bodyPr wrap="square" lIns="0" tIns="0" rIns="0" bIns="0" rtlCol="0" anchor="ctr" anchorCtr="0">
              <a:no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algn="ctr">
                <a:defRPr/>
              </a:pPr>
              <a:r>
                <a:rPr lang="en-US" altLang="zh-CN" dirty="0">
                  <a:solidFill>
                    <a:schemeClr val="bg1"/>
                  </a:solidFill>
                  <a:latin typeface="+mj-ea"/>
                  <a:ea typeface="+mj-ea"/>
                  <a:cs typeface="Times New Roman" panose="02020603050405020304" pitchFamily="18" charset="0"/>
                </a:rPr>
                <a:t>C</a:t>
              </a:r>
              <a:endParaRPr lang="zh-CN" altLang="en-US" dirty="0">
                <a:solidFill>
                  <a:schemeClr val="bg1"/>
                </a:solidFill>
                <a:latin typeface="+mj-ea"/>
                <a:ea typeface="+mj-ea"/>
                <a:cs typeface="Times New Roman" panose="02020603050405020304" pitchFamily="18" charset="0"/>
              </a:endParaRPr>
            </a:p>
          </p:txBody>
        </p:sp>
        <p:sp>
          <p:nvSpPr>
            <p:cNvPr id="2" name="KSO_GN1" descr="#clear#"/>
            <p:cNvSpPr txBox="1"/>
            <p:nvPr/>
          </p:nvSpPr>
          <p:spPr>
            <a:xfrm flipH="1">
              <a:off x="2378075" y="4226560"/>
              <a:ext cx="852170" cy="589915"/>
            </a:xfrm>
            <a:prstGeom prst="rect">
              <a:avLst/>
            </a:prstGeom>
            <a:noFill/>
            <a:ln>
              <a:noFill/>
            </a:ln>
            <a:effectLst/>
          </p:spPr>
          <p:txBody>
            <a:bodyPr wrap="square" lIns="0" tIns="0" rIns="0" bIns="0" rtlCol="0" anchor="ctr" anchorCtr="0">
              <a:no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algn="ctr">
                <a:defRPr/>
              </a:pPr>
              <a:r>
                <a:rPr lang="en-US" altLang="zh-CN" dirty="0">
                  <a:solidFill>
                    <a:schemeClr val="bg1"/>
                  </a:solidFill>
                  <a:latin typeface="+mj-ea"/>
                  <a:ea typeface="+mj-ea"/>
                  <a:cs typeface="Times New Roman" panose="02020603050405020304" pitchFamily="18" charset="0"/>
                </a:rPr>
                <a:t>D</a:t>
              </a:r>
            </a:p>
          </p:txBody>
        </p:sp>
        <p:sp>
          <p:nvSpPr>
            <p:cNvPr id="16" name="KSO_GN1" descr="#clear#"/>
            <p:cNvSpPr txBox="1"/>
            <p:nvPr/>
          </p:nvSpPr>
          <p:spPr>
            <a:xfrm flipH="1">
              <a:off x="2378075" y="5126990"/>
              <a:ext cx="852170" cy="589915"/>
            </a:xfrm>
            <a:prstGeom prst="rect">
              <a:avLst/>
            </a:prstGeom>
            <a:noFill/>
            <a:ln>
              <a:noFill/>
            </a:ln>
            <a:effectLst/>
          </p:spPr>
          <p:txBody>
            <a:bodyPr wrap="square" lIns="0" tIns="0" rIns="0" bIns="0" rtlCol="0" anchor="ctr" anchorCtr="0">
              <a:no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algn="ctr">
                <a:defRPr/>
              </a:pPr>
              <a:r>
                <a:rPr lang="en-US" altLang="zh-CN" dirty="0">
                  <a:solidFill>
                    <a:schemeClr val="bg1"/>
                  </a:solidFill>
                  <a:latin typeface="+mj-ea"/>
                  <a:ea typeface="+mj-ea"/>
                  <a:cs typeface="Times New Roman" panose="02020603050405020304" pitchFamily="18" charset="0"/>
                </a:rPr>
                <a:t>E</a:t>
              </a:r>
            </a:p>
          </p:txBody>
        </p:sp>
      </p:grpSp>
      <p:grpSp>
        <p:nvGrpSpPr>
          <p:cNvPr id="4" name="组合 3">
            <a:extLst>
              <a:ext uri="{FF2B5EF4-FFF2-40B4-BE49-F238E27FC236}">
                <a16:creationId xmlns:a16="http://schemas.microsoft.com/office/drawing/2014/main" id="{A36B779B-B651-4CBC-BC28-B85D9830997D}"/>
              </a:ext>
            </a:extLst>
          </p:cNvPr>
          <p:cNvGrpSpPr/>
          <p:nvPr/>
        </p:nvGrpSpPr>
        <p:grpSpPr>
          <a:xfrm>
            <a:off x="4428939" y="1388745"/>
            <a:ext cx="4845236" cy="4212386"/>
            <a:chOff x="4428939" y="1388745"/>
            <a:chExt cx="4845236" cy="4212386"/>
          </a:xfrm>
        </p:grpSpPr>
        <p:sp>
          <p:nvSpPr>
            <p:cNvPr id="6" name="圆角矩形 4" descr="#clear#"/>
            <p:cNvSpPr/>
            <p:nvPr/>
          </p:nvSpPr>
          <p:spPr>
            <a:xfrm>
              <a:off x="4438650" y="1388745"/>
              <a:ext cx="4835525" cy="612140"/>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sz="2000" b="1" dirty="0">
                  <a:solidFill>
                    <a:schemeClr val="bg1"/>
                  </a:solidFill>
                </a:rPr>
                <a:t>修造船计划管理</a:t>
              </a:r>
            </a:p>
          </p:txBody>
        </p:sp>
        <p:sp>
          <p:nvSpPr>
            <p:cNvPr id="9" name="圆角矩形 4" descr="#clear#"/>
            <p:cNvSpPr/>
            <p:nvPr/>
          </p:nvSpPr>
          <p:spPr>
            <a:xfrm>
              <a:off x="4438810" y="2255792"/>
              <a:ext cx="4825241" cy="612000"/>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sz="2000" b="1" dirty="0">
                  <a:solidFill>
                    <a:schemeClr val="bg1"/>
                  </a:solidFill>
                </a:rPr>
                <a:t>修造船物资管理</a:t>
              </a:r>
            </a:p>
          </p:txBody>
        </p:sp>
        <p:sp>
          <p:nvSpPr>
            <p:cNvPr id="12" name="圆角矩形 4" descr="#clear#"/>
            <p:cNvSpPr/>
            <p:nvPr/>
          </p:nvSpPr>
          <p:spPr>
            <a:xfrm>
              <a:off x="4428939" y="3122866"/>
              <a:ext cx="4834915" cy="612000"/>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sz="2000" b="1" dirty="0">
                  <a:solidFill>
                    <a:schemeClr val="bg1"/>
                  </a:solidFill>
                </a:rPr>
                <a:t>修造船安全管理</a:t>
              </a:r>
            </a:p>
          </p:txBody>
        </p:sp>
        <p:sp>
          <p:nvSpPr>
            <p:cNvPr id="5" name="圆角矩形 4" descr="#clear#"/>
            <p:cNvSpPr/>
            <p:nvPr/>
          </p:nvSpPr>
          <p:spPr>
            <a:xfrm>
              <a:off x="4428939" y="3967416"/>
              <a:ext cx="4834915" cy="612000"/>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sz="2000" b="1" dirty="0">
                  <a:solidFill>
                    <a:schemeClr val="bg1"/>
                  </a:solidFill>
                </a:rPr>
                <a:t>修造船质量管理</a:t>
              </a:r>
            </a:p>
          </p:txBody>
        </p:sp>
        <p:sp>
          <p:nvSpPr>
            <p:cNvPr id="17" name="圆角矩形 4" descr="#clear#"/>
            <p:cNvSpPr/>
            <p:nvPr/>
          </p:nvSpPr>
          <p:spPr>
            <a:xfrm>
              <a:off x="4438464" y="4989131"/>
              <a:ext cx="4834915" cy="612000"/>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sz="2000" b="1" dirty="0">
                  <a:solidFill>
                    <a:schemeClr val="bg1"/>
                  </a:solidFill>
                </a:rPr>
                <a:t>修造船成本管理</a:t>
              </a:r>
            </a:p>
          </p:txBody>
        </p:sp>
      </p:grpSp>
    </p:spTree>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1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descr="#clear#"/>
          <p:cNvSpPr>
            <a:spLocks noGrp="1"/>
          </p:cNvSpPr>
          <p:nvPr>
            <p:ph type="title"/>
          </p:nvPr>
        </p:nvSpPr>
        <p:spPr/>
        <p:txBody>
          <a:bodyPr/>
          <a:lstStyle/>
          <a:p>
            <a:r>
              <a:rPr lang="en-US" altLang="zh-CN" sz="5400" dirty="0">
                <a:latin typeface="+mn-cs"/>
                <a:ea typeface="宋体" panose="02010600030101010101" pitchFamily="2" charset="-122"/>
                <a:cs typeface="+mn-cs"/>
              </a:rPr>
              <a:t>A</a:t>
            </a:r>
            <a:r>
              <a:rPr lang="en-US" altLang="zh-CN" dirty="0"/>
              <a:t>  </a:t>
            </a:r>
            <a:r>
              <a:rPr lang="zh-CN" altLang="en-US" dirty="0"/>
              <a:t>修造船计划管理</a:t>
            </a:r>
          </a:p>
        </p:txBody>
      </p:sp>
    </p:spTree>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标题 3" descr="#clear#"/>
          <p:cNvSpPr>
            <a:spLocks noGrp="1"/>
          </p:cNvSpPr>
          <p:nvPr>
            <p:ph type="title"/>
          </p:nvPr>
        </p:nvSpPr>
        <p:spPr/>
        <p:txBody>
          <a:bodyPr/>
          <a:lstStyle/>
          <a:p>
            <a:r>
              <a:rPr lang="zh-CN" altLang="en-US" dirty="0"/>
              <a:t>修造船计划管理</a:t>
            </a:r>
          </a:p>
        </p:txBody>
      </p:sp>
      <p:sp>
        <p:nvSpPr>
          <p:cNvPr id="23" name="矩形 22" descr="#clear#"/>
          <p:cNvSpPr/>
          <p:nvPr/>
        </p:nvSpPr>
        <p:spPr>
          <a:xfrm>
            <a:off x="4287520" y="1822450"/>
            <a:ext cx="6617335" cy="41319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indent="0">
              <a:lnSpc>
                <a:spcPct val="150000"/>
              </a:lnSpc>
              <a:buFont typeface="+mj-lt"/>
              <a:buNone/>
            </a:pPr>
            <a:endParaRPr lang="zh-CN" altLang="zh-CN" sz="1800">
              <a:solidFill>
                <a:schemeClr val="tx1"/>
              </a:solidFill>
              <a:latin typeface="幼圆" panose="02010509060101010101" pitchFamily="49" charset="-122"/>
              <a:ea typeface="幼圆" panose="02010509060101010101" pitchFamily="49" charset="-122"/>
            </a:endParaRPr>
          </a:p>
        </p:txBody>
      </p:sp>
      <p:grpSp>
        <p:nvGrpSpPr>
          <p:cNvPr id="2" name="组合 1">
            <a:extLst>
              <a:ext uri="{FF2B5EF4-FFF2-40B4-BE49-F238E27FC236}">
                <a16:creationId xmlns:a16="http://schemas.microsoft.com/office/drawing/2014/main" id="{2975C075-1E94-40FB-A931-2217EE0CEE07}"/>
              </a:ext>
            </a:extLst>
          </p:cNvPr>
          <p:cNvGrpSpPr/>
          <p:nvPr/>
        </p:nvGrpSpPr>
        <p:grpSpPr>
          <a:xfrm>
            <a:off x="1317625" y="2733988"/>
            <a:ext cx="9260818" cy="2308324"/>
            <a:chOff x="1317625" y="2733988"/>
            <a:chExt cx="9260818" cy="2308324"/>
          </a:xfrm>
        </p:grpSpPr>
        <p:sp>
          <p:nvSpPr>
            <p:cNvPr id="24" name="KSO_Shape"/>
            <p:cNvSpPr/>
            <p:nvPr/>
          </p:nvSpPr>
          <p:spPr bwMode="auto">
            <a:xfrm flipH="1" flipV="1">
              <a:off x="3549714" y="2845543"/>
              <a:ext cx="528346" cy="2085214"/>
            </a:xfrm>
            <a:custGeom>
              <a:avLst/>
              <a:gdLst>
                <a:gd name="T0" fmla="*/ 2147483646 w 41"/>
                <a:gd name="T1" fmla="*/ 2147483646 h 281"/>
                <a:gd name="T2" fmla="*/ 2147483646 w 41"/>
                <a:gd name="T3" fmla="*/ 2147483646 h 281"/>
                <a:gd name="T4" fmla="*/ 0 w 41"/>
                <a:gd name="T5" fmla="*/ 0 h 281"/>
                <a:gd name="T6" fmla="*/ 2147483646 w 41"/>
                <a:gd name="T7" fmla="*/ 2147483646 h 281"/>
                <a:gd name="T8" fmla="*/ 2147483646 w 41"/>
                <a:gd name="T9" fmla="*/ 2147483646 h 281"/>
                <a:gd name="T10" fmla="*/ 2147483646 w 41"/>
                <a:gd name="T11" fmla="*/ 2147483646 h 281"/>
                <a:gd name="T12" fmla="*/ 2147483646 w 41"/>
                <a:gd name="T13" fmla="*/ 2147483646 h 281"/>
                <a:gd name="T14" fmla="*/ 2147483646 w 41"/>
                <a:gd name="T15" fmla="*/ 2147483646 h 281"/>
                <a:gd name="T16" fmla="*/ 2147483646 w 41"/>
                <a:gd name="T17" fmla="*/ 2147483646 h 281"/>
                <a:gd name="T18" fmla="*/ 2147483646 w 41"/>
                <a:gd name="T19" fmla="*/ 2147483646 h 281"/>
                <a:gd name="T20" fmla="*/ 2147483646 w 41"/>
                <a:gd name="T21" fmla="*/ 2147483646 h 281"/>
                <a:gd name="T22" fmla="*/ 2147483646 w 41"/>
                <a:gd name="T23" fmla="*/ 2147483646 h 281"/>
                <a:gd name="T24" fmla="*/ 2147483646 w 41"/>
                <a:gd name="T25" fmla="*/ 2147483646 h 281"/>
                <a:gd name="T26" fmla="*/ 0 w 41"/>
                <a:gd name="T27" fmla="*/ 2147483646 h 281"/>
                <a:gd name="T28" fmla="*/ 2147483646 w 41"/>
                <a:gd name="T29" fmla="*/ 2147483646 h 281"/>
                <a:gd name="T30" fmla="*/ 2147483646 w 41"/>
                <a:gd name="T31" fmla="*/ 2147483646 h 281"/>
                <a:gd name="T32" fmla="*/ 2147483646 w 41"/>
                <a:gd name="T33" fmla="*/ 2147483646 h 281"/>
                <a:gd name="T34" fmla="*/ 2147483646 w 41"/>
                <a:gd name="T35" fmla="*/ 2147483646 h 281"/>
                <a:gd name="T36" fmla="*/ 2147483646 w 41"/>
                <a:gd name="T37" fmla="*/ 2147483646 h 281"/>
                <a:gd name="T38" fmla="*/ 2147483646 w 41"/>
                <a:gd name="T39" fmla="*/ 2147483646 h 281"/>
                <a:gd name="T40" fmla="*/ 2147483646 w 41"/>
                <a:gd name="T41" fmla="*/ 2147483646 h 281"/>
                <a:gd name="T42" fmla="*/ 2147483646 w 41"/>
                <a:gd name="T43" fmla="*/ 2147483646 h 28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1" h="281">
                  <a:moveTo>
                    <a:pt x="15" y="41"/>
                  </a:moveTo>
                  <a:cubicBezTo>
                    <a:pt x="15" y="29"/>
                    <a:pt x="13" y="19"/>
                    <a:pt x="11" y="13"/>
                  </a:cubicBezTo>
                  <a:cubicBezTo>
                    <a:pt x="9" y="7"/>
                    <a:pt x="5" y="2"/>
                    <a:pt x="0" y="0"/>
                  </a:cubicBezTo>
                  <a:cubicBezTo>
                    <a:pt x="10" y="0"/>
                    <a:pt x="17" y="3"/>
                    <a:pt x="21" y="9"/>
                  </a:cubicBezTo>
                  <a:cubicBezTo>
                    <a:pt x="25" y="14"/>
                    <a:pt x="27" y="27"/>
                    <a:pt x="27" y="45"/>
                  </a:cubicBezTo>
                  <a:cubicBezTo>
                    <a:pt x="27" y="103"/>
                    <a:pt x="27" y="103"/>
                    <a:pt x="27" y="103"/>
                  </a:cubicBezTo>
                  <a:cubicBezTo>
                    <a:pt x="27" y="114"/>
                    <a:pt x="28" y="122"/>
                    <a:pt x="30" y="128"/>
                  </a:cubicBezTo>
                  <a:cubicBezTo>
                    <a:pt x="32" y="134"/>
                    <a:pt x="35" y="138"/>
                    <a:pt x="41" y="141"/>
                  </a:cubicBezTo>
                  <a:cubicBezTo>
                    <a:pt x="35" y="143"/>
                    <a:pt x="31" y="147"/>
                    <a:pt x="30" y="153"/>
                  </a:cubicBezTo>
                  <a:cubicBezTo>
                    <a:pt x="28" y="158"/>
                    <a:pt x="27" y="167"/>
                    <a:pt x="27" y="179"/>
                  </a:cubicBezTo>
                  <a:cubicBezTo>
                    <a:pt x="27" y="232"/>
                    <a:pt x="27" y="232"/>
                    <a:pt x="27" y="232"/>
                  </a:cubicBezTo>
                  <a:cubicBezTo>
                    <a:pt x="27" y="245"/>
                    <a:pt x="26" y="255"/>
                    <a:pt x="25" y="262"/>
                  </a:cubicBezTo>
                  <a:cubicBezTo>
                    <a:pt x="23" y="269"/>
                    <a:pt x="20" y="274"/>
                    <a:pt x="16" y="277"/>
                  </a:cubicBezTo>
                  <a:cubicBezTo>
                    <a:pt x="12" y="279"/>
                    <a:pt x="7" y="281"/>
                    <a:pt x="0" y="281"/>
                  </a:cubicBezTo>
                  <a:cubicBezTo>
                    <a:pt x="5" y="279"/>
                    <a:pt x="9" y="274"/>
                    <a:pt x="11" y="268"/>
                  </a:cubicBezTo>
                  <a:cubicBezTo>
                    <a:pt x="13" y="261"/>
                    <a:pt x="15" y="252"/>
                    <a:pt x="15" y="240"/>
                  </a:cubicBezTo>
                  <a:cubicBezTo>
                    <a:pt x="15" y="186"/>
                    <a:pt x="15" y="186"/>
                    <a:pt x="15" y="186"/>
                  </a:cubicBezTo>
                  <a:cubicBezTo>
                    <a:pt x="15" y="172"/>
                    <a:pt x="15" y="162"/>
                    <a:pt x="17" y="155"/>
                  </a:cubicBezTo>
                  <a:cubicBezTo>
                    <a:pt x="19" y="148"/>
                    <a:pt x="23" y="144"/>
                    <a:pt x="29" y="141"/>
                  </a:cubicBezTo>
                  <a:cubicBezTo>
                    <a:pt x="23" y="138"/>
                    <a:pt x="19" y="133"/>
                    <a:pt x="17" y="127"/>
                  </a:cubicBezTo>
                  <a:cubicBezTo>
                    <a:pt x="15" y="121"/>
                    <a:pt x="15" y="111"/>
                    <a:pt x="15" y="98"/>
                  </a:cubicBezTo>
                  <a:lnTo>
                    <a:pt x="15" y="41"/>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25" name="椭圆 24" descr="#clear#"/>
            <p:cNvSpPr/>
            <p:nvPr/>
          </p:nvSpPr>
          <p:spPr>
            <a:xfrm>
              <a:off x="1317625" y="2929255"/>
              <a:ext cx="1898015" cy="1818005"/>
            </a:xfrm>
            <a:prstGeom prst="ellipse">
              <a:avLst/>
            </a:prstGeom>
            <a:solidFill>
              <a:schemeClr val="accent1"/>
            </a:solidFill>
            <a:ln w="5715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30000"/>
                </a:lnSpc>
              </a:pPr>
              <a:r>
                <a:rPr lang="zh-CN" altLang="en-US" kern="0">
                  <a:solidFill>
                    <a:schemeClr val="bg1"/>
                  </a:solidFill>
                  <a:latin typeface="微软雅黑" panose="020B0503020204020204" pitchFamily="34" charset="-122"/>
                  <a:ea typeface="微软雅黑" panose="020B0503020204020204" pitchFamily="34" charset="-122"/>
                </a:rPr>
                <a:t>计划管理定义</a:t>
              </a:r>
            </a:p>
          </p:txBody>
        </p:sp>
        <p:sp>
          <p:nvSpPr>
            <p:cNvPr id="100" name="文本框 99"/>
            <p:cNvSpPr txBox="1"/>
            <p:nvPr/>
          </p:nvSpPr>
          <p:spPr>
            <a:xfrm>
              <a:off x="4078060" y="2733988"/>
              <a:ext cx="6500383" cy="2308324"/>
            </a:xfrm>
            <a:prstGeom prst="rect">
              <a:avLst/>
            </a:prstGeom>
            <a:noFill/>
            <a:ln w="9525">
              <a:noFill/>
            </a:ln>
          </p:spPr>
          <p:txBody>
            <a:bodyPr wrap="square">
              <a:spAutoFit/>
            </a:bodyPr>
            <a:lstStyle/>
            <a:p>
              <a:pPr marL="0" indent="0" algn="just"/>
              <a:r>
                <a:rPr lang="zh-CN" b="0" dirty="0">
                  <a:latin typeface="Times New Roman" panose="02020603050405020304" pitchFamily="18" charset="0"/>
                  <a:ea typeface="宋体" panose="02010600030101010101" pitchFamily="2" charset="-122"/>
                </a:rPr>
                <a:t>修造船计划管理从广义的范畴解释就是修造船生产管理</a:t>
              </a:r>
              <a:r>
                <a:rPr lang="en-US" b="0" dirty="0">
                  <a:latin typeface="Times New Roman" panose="02020603050405020304" pitchFamily="18" charset="0"/>
                  <a:ea typeface="宋体" panose="02010600030101010101" pitchFamily="2" charset="-122"/>
                  <a:cs typeface="Times New Roman" panose="02020603050405020304" pitchFamily="18" charset="0"/>
                </a:rPr>
                <a:t>,</a:t>
              </a:r>
              <a:r>
                <a:rPr lang="zh-CN" b="0" dirty="0">
                  <a:latin typeface="Times New Roman" panose="02020603050405020304" pitchFamily="18" charset="0"/>
                  <a:ea typeface="宋体" panose="02010600030101010101" pitchFamily="2" charset="-122"/>
                </a:rPr>
                <a:t>涉及修造船全部生产要素的统筹协调和计划控制。从狭义的范畴解释就是修造船生产管理中的工程进度管理</a:t>
              </a:r>
              <a:r>
                <a:rPr lang="en-US" b="0" dirty="0">
                  <a:latin typeface="Times New Roman" panose="02020603050405020304" pitchFamily="18" charset="0"/>
                  <a:ea typeface="宋体" panose="02010600030101010101" pitchFamily="2" charset="-122"/>
                </a:rPr>
                <a:t>,</a:t>
              </a:r>
              <a:r>
                <a:rPr lang="zh-CN" b="0" dirty="0">
                  <a:latin typeface="Times New Roman" panose="02020603050405020304" pitchFamily="18" charset="0"/>
                  <a:ea typeface="宋体" panose="02010600030101010101" pitchFamily="2" charset="-122"/>
                </a:rPr>
                <a:t>是在一定的设施设备配置条件下实现人力最佳安排，作业程序最佳组合，从面取得最好的生产效益。</a:t>
              </a:r>
              <a:endParaRPr lang="zh-CN" altLang="en-US" dirty="0"/>
            </a:p>
          </p:txBody>
        </p:sp>
      </p:grpSp>
    </p:spTree>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标题 3" descr="#clear#"/>
          <p:cNvSpPr>
            <a:spLocks noGrp="1"/>
          </p:cNvSpPr>
          <p:nvPr>
            <p:ph type="title"/>
          </p:nvPr>
        </p:nvSpPr>
        <p:spPr/>
        <p:txBody>
          <a:bodyPr/>
          <a:lstStyle/>
          <a:p>
            <a:r>
              <a:rPr lang="zh-CN" altLang="en-US"/>
              <a:t>修造船计划管理</a:t>
            </a:r>
          </a:p>
        </p:txBody>
      </p:sp>
      <p:grpSp>
        <p:nvGrpSpPr>
          <p:cNvPr id="2" name="组合 1">
            <a:extLst>
              <a:ext uri="{FF2B5EF4-FFF2-40B4-BE49-F238E27FC236}">
                <a16:creationId xmlns:a16="http://schemas.microsoft.com/office/drawing/2014/main" id="{8DF47E4B-86E1-4223-8FB8-9542AC2640F8}"/>
              </a:ext>
            </a:extLst>
          </p:cNvPr>
          <p:cNvGrpSpPr/>
          <p:nvPr/>
        </p:nvGrpSpPr>
        <p:grpSpPr>
          <a:xfrm>
            <a:off x="1013662" y="2465398"/>
            <a:ext cx="5101125" cy="3667432"/>
            <a:chOff x="1034245" y="2465398"/>
            <a:chExt cx="5101125" cy="3667432"/>
          </a:xfrm>
        </p:grpSpPr>
        <p:sp>
          <p:nvSpPr>
            <p:cNvPr id="9" name="空心弧 8"/>
            <p:cNvSpPr/>
            <p:nvPr/>
          </p:nvSpPr>
          <p:spPr>
            <a:xfrm rot="16237892">
              <a:off x="1237583" y="2789824"/>
              <a:ext cx="2373482" cy="2261660"/>
            </a:xfrm>
            <a:prstGeom prst="blockArc">
              <a:avLst>
                <a:gd name="adj1" fmla="val 13403562"/>
                <a:gd name="adj2" fmla="val 18039386"/>
                <a:gd name="adj3" fmla="val 6300"/>
              </a:avLst>
            </a:prstGeom>
            <a:solidFill>
              <a:schemeClr val="accent1"/>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defRPr/>
              </a:pPr>
              <a:endParaRPr lang="en-US" kern="0">
                <a:solidFill>
                  <a:sysClr val="windowText" lastClr="000000"/>
                </a:solidFill>
                <a:latin typeface="Calibri" panose="020F0502020204030204"/>
              </a:endParaRPr>
            </a:p>
          </p:txBody>
        </p:sp>
        <p:sp>
          <p:nvSpPr>
            <p:cNvPr id="10" name="任意多边形 15" descr="#clear#"/>
            <p:cNvSpPr/>
            <p:nvPr/>
          </p:nvSpPr>
          <p:spPr>
            <a:xfrm>
              <a:off x="1034245" y="4606881"/>
              <a:ext cx="982643" cy="938026"/>
            </a:xfrm>
            <a:custGeom>
              <a:avLst/>
              <a:gdLst>
                <a:gd name="connsiteX0" fmla="*/ 514377 w 982643"/>
                <a:gd name="connsiteY0" fmla="*/ 832 h 938026"/>
                <a:gd name="connsiteX1" fmla="*/ 698801 w 982643"/>
                <a:gd name="connsiteY1" fmla="*/ 46613 h 938026"/>
                <a:gd name="connsiteX2" fmla="*/ 634124 w 982643"/>
                <a:gd name="connsiteY2" fmla="*/ 178291 h 938026"/>
                <a:gd name="connsiteX3" fmla="*/ 185762 w 982643"/>
                <a:gd name="connsiteY3" fmla="*/ 314675 h 938026"/>
                <a:gd name="connsiteX4" fmla="*/ 341940 w 982643"/>
                <a:gd name="connsiteY4" fmla="*/ 756743 h 938026"/>
                <a:gd name="connsiteX5" fmla="*/ 793058 w 982643"/>
                <a:gd name="connsiteY5" fmla="*/ 629979 h 938026"/>
                <a:gd name="connsiteX6" fmla="*/ 647248 w 982643"/>
                <a:gd name="connsiteY6" fmla="*/ 184430 h 938026"/>
                <a:gd name="connsiteX7" fmla="*/ 717746 w 982643"/>
                <a:gd name="connsiteY7" fmla="*/ 55756 h 938026"/>
                <a:gd name="connsiteX8" fmla="*/ 922517 w 982643"/>
                <a:gd name="connsiteY8" fmla="*/ 699039 h 938026"/>
                <a:gd name="connsiteX9" fmla="*/ 274336 w 982643"/>
                <a:gd name="connsiteY9" fmla="*/ 886950 h 938026"/>
                <a:gd name="connsiteX10" fmla="*/ 54801 w 982643"/>
                <a:gd name="connsiteY10" fmla="*/ 248525 h 938026"/>
                <a:gd name="connsiteX11" fmla="*/ 514377 w 982643"/>
                <a:gd name="connsiteY11" fmla="*/ 832 h 938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82643" h="938026">
                  <a:moveTo>
                    <a:pt x="514377" y="832"/>
                  </a:moveTo>
                  <a:cubicBezTo>
                    <a:pt x="576509" y="4375"/>
                    <a:pt x="639070" y="19295"/>
                    <a:pt x="698801" y="46613"/>
                  </a:cubicBezTo>
                  <a:lnTo>
                    <a:pt x="634124" y="178291"/>
                  </a:lnTo>
                  <a:cubicBezTo>
                    <a:pt x="467404" y="104340"/>
                    <a:pt x="270427" y="164257"/>
                    <a:pt x="185762" y="314675"/>
                  </a:cubicBezTo>
                  <a:cubicBezTo>
                    <a:pt x="95811" y="474481"/>
                    <a:pt x="166555" y="674726"/>
                    <a:pt x="341940" y="756743"/>
                  </a:cubicBezTo>
                  <a:cubicBezTo>
                    <a:pt x="506728" y="833805"/>
                    <a:pt x="704748" y="778162"/>
                    <a:pt x="793058" y="629979"/>
                  </a:cubicBezTo>
                  <a:cubicBezTo>
                    <a:pt x="887203" y="472006"/>
                    <a:pt x="821097" y="270008"/>
                    <a:pt x="647248" y="184430"/>
                  </a:cubicBezTo>
                  <a:lnTo>
                    <a:pt x="717746" y="55756"/>
                  </a:lnTo>
                  <a:cubicBezTo>
                    <a:pt x="961990" y="179922"/>
                    <a:pt x="1054355" y="470081"/>
                    <a:pt x="922517" y="699039"/>
                  </a:cubicBezTo>
                  <a:cubicBezTo>
                    <a:pt x="796407" y="918050"/>
                    <a:pt x="510525" y="1000929"/>
                    <a:pt x="274336" y="886950"/>
                  </a:cubicBezTo>
                  <a:cubicBezTo>
                    <a:pt x="27706" y="767932"/>
                    <a:pt x="-71258" y="480140"/>
                    <a:pt x="54801" y="248525"/>
                  </a:cubicBezTo>
                  <a:cubicBezTo>
                    <a:pt x="145453" y="81965"/>
                    <a:pt x="327982" y="-9797"/>
                    <a:pt x="514377" y="832"/>
                  </a:cubicBezTo>
                  <a:close/>
                </a:path>
              </a:pathLst>
            </a:custGeom>
            <a:solidFill>
              <a:schemeClr val="accent1"/>
            </a:solidFill>
            <a:ln w="25400" cap="flat" cmpd="sng" algn="ctr">
              <a:noFill/>
              <a:prstDash val="solid"/>
            </a:ln>
            <a:effectLst/>
          </p:spPr>
          <p:txBody>
            <a:bodyPr rtlCol="0" anchor="ctr"/>
            <a:lstStyle/>
            <a:p>
              <a:pPr algn="ctr"/>
              <a:r>
                <a:rPr lang="en-US" altLang="zh-CN" sz="4400" b="1">
                  <a:solidFill>
                    <a:schemeClr val="accent1"/>
                  </a:solidFill>
                  <a:latin typeface="Bell MT" panose="02020503060305020303" pitchFamily="18" charset="0"/>
                </a:rPr>
                <a:t>A</a:t>
              </a:r>
              <a:endParaRPr lang="zh-CN" altLang="en-US" sz="4400" b="1">
                <a:solidFill>
                  <a:schemeClr val="accent1"/>
                </a:solidFill>
                <a:latin typeface="Bell MT" panose="02020503060305020303" pitchFamily="18" charset="0"/>
              </a:endParaRPr>
            </a:p>
          </p:txBody>
        </p:sp>
        <p:sp>
          <p:nvSpPr>
            <p:cNvPr id="11" name="Freeform 8"/>
            <p:cNvSpPr/>
            <p:nvPr/>
          </p:nvSpPr>
          <p:spPr bwMode="auto">
            <a:xfrm>
              <a:off x="1525566" y="2509294"/>
              <a:ext cx="560388" cy="769938"/>
            </a:xfrm>
            <a:custGeom>
              <a:avLst/>
              <a:gdLst>
                <a:gd name="T0" fmla="*/ 37 w 73"/>
                <a:gd name="T1" fmla="*/ 0 h 100"/>
                <a:gd name="T2" fmla="*/ 63 w 73"/>
                <a:gd name="T3" fmla="*/ 9 h 100"/>
                <a:gd name="T4" fmla="*/ 73 w 73"/>
                <a:gd name="T5" fmla="*/ 33 h 100"/>
                <a:gd name="T6" fmla="*/ 73 w 73"/>
                <a:gd name="T7" fmla="*/ 40 h 100"/>
                <a:gd name="T8" fmla="*/ 70 w 73"/>
                <a:gd name="T9" fmla="*/ 47 h 100"/>
                <a:gd name="T10" fmla="*/ 50 w 73"/>
                <a:gd name="T11" fmla="*/ 74 h 100"/>
                <a:gd name="T12" fmla="*/ 48 w 73"/>
                <a:gd name="T13" fmla="*/ 76 h 100"/>
                <a:gd name="T14" fmla="*/ 48 w 73"/>
                <a:gd name="T15" fmla="*/ 80 h 100"/>
                <a:gd name="T16" fmla="*/ 46 w 73"/>
                <a:gd name="T17" fmla="*/ 80 h 100"/>
                <a:gd name="T18" fmla="*/ 44 w 73"/>
                <a:gd name="T19" fmla="*/ 80 h 100"/>
                <a:gd name="T20" fmla="*/ 38 w 73"/>
                <a:gd name="T21" fmla="*/ 80 h 100"/>
                <a:gd name="T22" fmla="*/ 36 w 73"/>
                <a:gd name="T23" fmla="*/ 80 h 100"/>
                <a:gd name="T24" fmla="*/ 31 w 73"/>
                <a:gd name="T25" fmla="*/ 80 h 100"/>
                <a:gd name="T26" fmla="*/ 29 w 73"/>
                <a:gd name="T27" fmla="*/ 80 h 100"/>
                <a:gd name="T28" fmla="*/ 27 w 73"/>
                <a:gd name="T29" fmla="*/ 80 h 100"/>
                <a:gd name="T30" fmla="*/ 27 w 73"/>
                <a:gd name="T31" fmla="*/ 80 h 100"/>
                <a:gd name="T32" fmla="*/ 27 w 73"/>
                <a:gd name="T33" fmla="*/ 76 h 100"/>
                <a:gd name="T34" fmla="*/ 21 w 73"/>
                <a:gd name="T35" fmla="*/ 70 h 100"/>
                <a:gd name="T36" fmla="*/ 0 w 73"/>
                <a:gd name="T37" fmla="*/ 33 h 100"/>
                <a:gd name="T38" fmla="*/ 11 w 73"/>
                <a:gd name="T39" fmla="*/ 9 h 100"/>
                <a:gd name="T40" fmla="*/ 37 w 73"/>
                <a:gd name="T41" fmla="*/ 0 h 100"/>
                <a:gd name="T42" fmla="*/ 45 w 73"/>
                <a:gd name="T43" fmla="*/ 86 h 100"/>
                <a:gd name="T44" fmla="*/ 43 w 73"/>
                <a:gd name="T45" fmla="*/ 100 h 100"/>
                <a:gd name="T46" fmla="*/ 31 w 73"/>
                <a:gd name="T47" fmla="*/ 100 h 100"/>
                <a:gd name="T48" fmla="*/ 30 w 73"/>
                <a:gd name="T49" fmla="*/ 86 h 100"/>
                <a:gd name="T50" fmla="*/ 45 w 73"/>
                <a:gd name="T51" fmla="*/ 86 h 100"/>
                <a:gd name="T52" fmla="*/ 37 w 73"/>
                <a:gd name="T53" fmla="*/ 74 h 100"/>
                <a:gd name="T54" fmla="*/ 43 w 73"/>
                <a:gd name="T55" fmla="*/ 74 h 100"/>
                <a:gd name="T56" fmla="*/ 48 w 73"/>
                <a:gd name="T57" fmla="*/ 6 h 100"/>
                <a:gd name="T58" fmla="*/ 37 w 73"/>
                <a:gd name="T59" fmla="*/ 4 h 100"/>
                <a:gd name="T60" fmla="*/ 36 w 73"/>
                <a:gd name="T61" fmla="*/ 4 h 100"/>
                <a:gd name="T62" fmla="*/ 37 w 73"/>
                <a:gd name="T63" fmla="*/ 74 h 100"/>
                <a:gd name="T64" fmla="*/ 17 w 73"/>
                <a:gd name="T65" fmla="*/ 10 h 100"/>
                <a:gd name="T66" fmla="*/ 16 w 73"/>
                <a:gd name="T67" fmla="*/ 58 h 100"/>
                <a:gd name="T68" fmla="*/ 25 w 73"/>
                <a:gd name="T69" fmla="*/ 67 h 100"/>
                <a:gd name="T70" fmla="*/ 30 w 73"/>
                <a:gd name="T71" fmla="*/ 72 h 100"/>
                <a:gd name="T72" fmla="*/ 27 w 73"/>
                <a:gd name="T73" fmla="*/ 5 h 100"/>
                <a:gd name="T74" fmla="*/ 17 w 73"/>
                <a:gd name="T75" fmla="*/ 10 h 100"/>
                <a:gd name="T76" fmla="*/ 60 w 73"/>
                <a:gd name="T77" fmla="*/ 13 h 100"/>
                <a:gd name="T78" fmla="*/ 56 w 73"/>
                <a:gd name="T79" fmla="*/ 60 h 100"/>
                <a:gd name="T80" fmla="*/ 66 w 73"/>
                <a:gd name="T81" fmla="*/ 45 h 100"/>
                <a:gd name="T82" fmla="*/ 68 w 73"/>
                <a:gd name="T83" fmla="*/ 39 h 100"/>
                <a:gd name="T84" fmla="*/ 69 w 73"/>
                <a:gd name="T85" fmla="*/ 33 h 100"/>
                <a:gd name="T86" fmla="*/ 60 w 73"/>
                <a:gd name="T87" fmla="*/ 13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3" h="100">
                  <a:moveTo>
                    <a:pt x="37" y="0"/>
                  </a:moveTo>
                  <a:cubicBezTo>
                    <a:pt x="47" y="0"/>
                    <a:pt x="56" y="3"/>
                    <a:pt x="63" y="9"/>
                  </a:cubicBezTo>
                  <a:cubicBezTo>
                    <a:pt x="69" y="15"/>
                    <a:pt x="73" y="24"/>
                    <a:pt x="73" y="33"/>
                  </a:cubicBezTo>
                  <a:cubicBezTo>
                    <a:pt x="73" y="36"/>
                    <a:pt x="73" y="38"/>
                    <a:pt x="73" y="40"/>
                  </a:cubicBezTo>
                  <a:cubicBezTo>
                    <a:pt x="72" y="43"/>
                    <a:pt x="71" y="45"/>
                    <a:pt x="70" y="47"/>
                  </a:cubicBezTo>
                  <a:cubicBezTo>
                    <a:pt x="68" y="53"/>
                    <a:pt x="56" y="67"/>
                    <a:pt x="50" y="74"/>
                  </a:cubicBezTo>
                  <a:cubicBezTo>
                    <a:pt x="49" y="75"/>
                    <a:pt x="48" y="75"/>
                    <a:pt x="48" y="76"/>
                  </a:cubicBezTo>
                  <a:cubicBezTo>
                    <a:pt x="48" y="80"/>
                    <a:pt x="48" y="80"/>
                    <a:pt x="48" y="80"/>
                  </a:cubicBezTo>
                  <a:cubicBezTo>
                    <a:pt x="46" y="80"/>
                    <a:pt x="46" y="80"/>
                    <a:pt x="46" y="80"/>
                  </a:cubicBezTo>
                  <a:cubicBezTo>
                    <a:pt x="44" y="80"/>
                    <a:pt x="44" y="80"/>
                    <a:pt x="44" y="80"/>
                  </a:cubicBezTo>
                  <a:cubicBezTo>
                    <a:pt x="38" y="80"/>
                    <a:pt x="38" y="80"/>
                    <a:pt x="38" y="80"/>
                  </a:cubicBezTo>
                  <a:cubicBezTo>
                    <a:pt x="36" y="80"/>
                    <a:pt x="36" y="80"/>
                    <a:pt x="36" y="80"/>
                  </a:cubicBezTo>
                  <a:cubicBezTo>
                    <a:pt x="31" y="80"/>
                    <a:pt x="31" y="80"/>
                    <a:pt x="31" y="80"/>
                  </a:cubicBezTo>
                  <a:cubicBezTo>
                    <a:pt x="29" y="80"/>
                    <a:pt x="29" y="80"/>
                    <a:pt x="29" y="80"/>
                  </a:cubicBezTo>
                  <a:cubicBezTo>
                    <a:pt x="27" y="80"/>
                    <a:pt x="27" y="80"/>
                    <a:pt x="27" y="80"/>
                  </a:cubicBezTo>
                  <a:cubicBezTo>
                    <a:pt x="27" y="80"/>
                    <a:pt x="27" y="80"/>
                    <a:pt x="27" y="80"/>
                  </a:cubicBezTo>
                  <a:cubicBezTo>
                    <a:pt x="27" y="76"/>
                    <a:pt x="27" y="76"/>
                    <a:pt x="27" y="76"/>
                  </a:cubicBezTo>
                  <a:cubicBezTo>
                    <a:pt x="25" y="74"/>
                    <a:pt x="23" y="72"/>
                    <a:pt x="21" y="70"/>
                  </a:cubicBezTo>
                  <a:cubicBezTo>
                    <a:pt x="11" y="60"/>
                    <a:pt x="0" y="48"/>
                    <a:pt x="0" y="33"/>
                  </a:cubicBezTo>
                  <a:cubicBezTo>
                    <a:pt x="0" y="24"/>
                    <a:pt x="4" y="15"/>
                    <a:pt x="11" y="9"/>
                  </a:cubicBezTo>
                  <a:cubicBezTo>
                    <a:pt x="18" y="3"/>
                    <a:pt x="27" y="0"/>
                    <a:pt x="37" y="0"/>
                  </a:cubicBezTo>
                  <a:close/>
                  <a:moveTo>
                    <a:pt x="45" y="86"/>
                  </a:moveTo>
                  <a:cubicBezTo>
                    <a:pt x="43" y="100"/>
                    <a:pt x="43" y="100"/>
                    <a:pt x="43" y="100"/>
                  </a:cubicBezTo>
                  <a:cubicBezTo>
                    <a:pt x="31" y="100"/>
                    <a:pt x="31" y="100"/>
                    <a:pt x="31" y="100"/>
                  </a:cubicBezTo>
                  <a:cubicBezTo>
                    <a:pt x="30" y="86"/>
                    <a:pt x="30" y="86"/>
                    <a:pt x="30" y="86"/>
                  </a:cubicBezTo>
                  <a:cubicBezTo>
                    <a:pt x="45" y="86"/>
                    <a:pt x="45" y="86"/>
                    <a:pt x="45" y="86"/>
                  </a:cubicBezTo>
                  <a:close/>
                  <a:moveTo>
                    <a:pt x="37" y="74"/>
                  </a:moveTo>
                  <a:cubicBezTo>
                    <a:pt x="43" y="74"/>
                    <a:pt x="43" y="74"/>
                    <a:pt x="43" y="74"/>
                  </a:cubicBezTo>
                  <a:cubicBezTo>
                    <a:pt x="49" y="49"/>
                    <a:pt x="54" y="27"/>
                    <a:pt x="48" y="6"/>
                  </a:cubicBezTo>
                  <a:cubicBezTo>
                    <a:pt x="44" y="5"/>
                    <a:pt x="41" y="4"/>
                    <a:pt x="37" y="4"/>
                  </a:cubicBezTo>
                  <a:cubicBezTo>
                    <a:pt x="37" y="4"/>
                    <a:pt x="36" y="4"/>
                    <a:pt x="36" y="4"/>
                  </a:cubicBezTo>
                  <a:cubicBezTo>
                    <a:pt x="34" y="27"/>
                    <a:pt x="36" y="51"/>
                    <a:pt x="37" y="74"/>
                  </a:cubicBezTo>
                  <a:close/>
                  <a:moveTo>
                    <a:pt x="17" y="10"/>
                  </a:moveTo>
                  <a:cubicBezTo>
                    <a:pt x="5" y="25"/>
                    <a:pt x="6" y="41"/>
                    <a:pt x="16" y="58"/>
                  </a:cubicBezTo>
                  <a:cubicBezTo>
                    <a:pt x="19" y="61"/>
                    <a:pt x="22" y="64"/>
                    <a:pt x="25" y="67"/>
                  </a:cubicBezTo>
                  <a:cubicBezTo>
                    <a:pt x="26" y="69"/>
                    <a:pt x="28" y="70"/>
                    <a:pt x="30" y="72"/>
                  </a:cubicBezTo>
                  <a:cubicBezTo>
                    <a:pt x="24" y="52"/>
                    <a:pt x="13" y="25"/>
                    <a:pt x="27" y="5"/>
                  </a:cubicBezTo>
                  <a:cubicBezTo>
                    <a:pt x="23" y="6"/>
                    <a:pt x="20" y="8"/>
                    <a:pt x="17" y="10"/>
                  </a:cubicBezTo>
                  <a:close/>
                  <a:moveTo>
                    <a:pt x="60" y="13"/>
                  </a:moveTo>
                  <a:cubicBezTo>
                    <a:pt x="66" y="27"/>
                    <a:pt x="63" y="45"/>
                    <a:pt x="56" y="60"/>
                  </a:cubicBezTo>
                  <a:cubicBezTo>
                    <a:pt x="60" y="54"/>
                    <a:pt x="65" y="49"/>
                    <a:pt x="66" y="45"/>
                  </a:cubicBezTo>
                  <a:cubicBezTo>
                    <a:pt x="67" y="43"/>
                    <a:pt x="67" y="41"/>
                    <a:pt x="68" y="39"/>
                  </a:cubicBezTo>
                  <a:cubicBezTo>
                    <a:pt x="68" y="37"/>
                    <a:pt x="69" y="35"/>
                    <a:pt x="69" y="33"/>
                  </a:cubicBezTo>
                  <a:cubicBezTo>
                    <a:pt x="69" y="25"/>
                    <a:pt x="65" y="18"/>
                    <a:pt x="60" y="13"/>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12" name="圆角矩形 4" descr="#clear#"/>
            <p:cNvSpPr/>
            <p:nvPr/>
          </p:nvSpPr>
          <p:spPr>
            <a:xfrm>
              <a:off x="2263491" y="2465398"/>
              <a:ext cx="3596957" cy="607333"/>
            </a:xfrm>
            <a:prstGeom prst="roundRect">
              <a:avLst>
                <a:gd name="adj" fmla="val 11867"/>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b="1" dirty="0">
                  <a:solidFill>
                    <a:schemeClr val="accent1"/>
                  </a:solidFill>
                </a:rPr>
                <a:t>特点</a:t>
              </a:r>
            </a:p>
          </p:txBody>
        </p:sp>
        <p:sp>
          <p:nvSpPr>
            <p:cNvPr id="13" name="矩形 12" descr="#clear#"/>
            <p:cNvSpPr/>
            <p:nvPr/>
          </p:nvSpPr>
          <p:spPr>
            <a:xfrm>
              <a:off x="2028190" y="3275330"/>
              <a:ext cx="4107180" cy="2857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gn="l">
                <a:lnSpc>
                  <a:spcPct val="150000"/>
                </a:lnSpc>
              </a:pPr>
              <a:r>
                <a:rPr lang="zh-CN" altLang="en-US" sz="1800" dirty="0">
                  <a:solidFill>
                    <a:schemeClr val="tx1"/>
                  </a:solidFill>
                  <a:latin typeface="幼圆" panose="02010509060101010101" pitchFamily="49" charset="-122"/>
                  <a:ea typeface="幼圆" panose="02010509060101010101" pitchFamily="49" charset="-122"/>
                </a:rPr>
                <a:t>（1）预见性：今后的发展趋势做出科学预测</a:t>
              </a:r>
            </a:p>
            <a:p>
              <a:pPr algn="l">
                <a:lnSpc>
                  <a:spcPct val="150000"/>
                </a:lnSpc>
              </a:pPr>
              <a:r>
                <a:rPr lang="zh-CN" altLang="en-US" sz="1800" dirty="0">
                  <a:solidFill>
                    <a:schemeClr val="tx1"/>
                  </a:solidFill>
                  <a:latin typeface="幼圆" panose="02010509060101010101" pitchFamily="49" charset="-122"/>
                  <a:ea typeface="幼圆" panose="02010509060101010101" pitchFamily="49" charset="-122"/>
                </a:rPr>
                <a:t>（2）针对性：针对本船厂本部门的工作任务、主客观条件和相应的产量而定</a:t>
              </a:r>
            </a:p>
            <a:p>
              <a:pPr algn="l">
                <a:lnSpc>
                  <a:spcPct val="150000"/>
                </a:lnSpc>
              </a:pPr>
              <a:r>
                <a:rPr lang="zh-CN" altLang="en-US" sz="1800" dirty="0">
                  <a:solidFill>
                    <a:schemeClr val="tx1"/>
                  </a:solidFill>
                  <a:latin typeface="幼圆" panose="02010509060101010101" pitchFamily="49" charset="-122"/>
                  <a:ea typeface="幼圆" panose="02010509060101010101" pitchFamily="49" charset="-122"/>
                </a:rPr>
                <a:t>（</a:t>
              </a:r>
              <a:r>
                <a:rPr lang="en-US" altLang="zh-CN" sz="1800" dirty="0">
                  <a:solidFill>
                    <a:schemeClr val="tx1"/>
                  </a:solidFill>
                  <a:latin typeface="幼圆" panose="02010509060101010101" pitchFamily="49" charset="-122"/>
                  <a:ea typeface="幼圆" panose="02010509060101010101" pitchFamily="49" charset="-122"/>
                </a:rPr>
                <a:t>3</a:t>
              </a:r>
              <a:r>
                <a:rPr lang="zh-CN" altLang="en-US" sz="1800" dirty="0">
                  <a:solidFill>
                    <a:schemeClr val="tx1"/>
                  </a:solidFill>
                  <a:latin typeface="幼圆" panose="02010509060101010101" pitchFamily="49" charset="-122"/>
                  <a:ea typeface="幼圆" panose="02010509060101010101" pitchFamily="49" charset="-122"/>
                </a:rPr>
                <a:t>）可控性</a:t>
              </a:r>
            </a:p>
            <a:p>
              <a:pPr algn="l">
                <a:lnSpc>
                  <a:spcPct val="150000"/>
                </a:lnSpc>
              </a:pPr>
              <a:r>
                <a:rPr lang="zh-CN" altLang="en-US" sz="1800" dirty="0">
                  <a:solidFill>
                    <a:schemeClr val="tx1"/>
                  </a:solidFill>
                  <a:latin typeface="幼圆" panose="02010509060101010101" pitchFamily="49" charset="-122"/>
                  <a:ea typeface="幼圆" panose="02010509060101010101" pitchFamily="49" charset="-122"/>
                </a:rPr>
                <a:t>（</a:t>
              </a:r>
              <a:r>
                <a:rPr lang="en-US" altLang="zh-CN" sz="1800" dirty="0">
                  <a:solidFill>
                    <a:schemeClr val="tx1"/>
                  </a:solidFill>
                  <a:latin typeface="幼圆" panose="02010509060101010101" pitchFamily="49" charset="-122"/>
                  <a:ea typeface="幼圆" panose="02010509060101010101" pitchFamily="49" charset="-122"/>
                </a:rPr>
                <a:t>4</a:t>
              </a:r>
              <a:r>
                <a:rPr lang="zh-CN" altLang="en-US" sz="1800" dirty="0">
                  <a:solidFill>
                    <a:schemeClr val="tx1"/>
                  </a:solidFill>
                  <a:latin typeface="幼圆" panose="02010509060101010101" pitchFamily="49" charset="-122"/>
                  <a:ea typeface="幼圆" panose="02010509060101010101" pitchFamily="49" charset="-122"/>
                </a:rPr>
                <a:t>）严肃性</a:t>
              </a:r>
            </a:p>
          </p:txBody>
        </p:sp>
      </p:grpSp>
      <p:grpSp>
        <p:nvGrpSpPr>
          <p:cNvPr id="3" name="组合 2">
            <a:extLst>
              <a:ext uri="{FF2B5EF4-FFF2-40B4-BE49-F238E27FC236}">
                <a16:creationId xmlns:a16="http://schemas.microsoft.com/office/drawing/2014/main" id="{E85A02B5-C8AE-4329-AC85-6900326B5CE2}"/>
              </a:ext>
            </a:extLst>
          </p:cNvPr>
          <p:cNvGrpSpPr/>
          <p:nvPr/>
        </p:nvGrpSpPr>
        <p:grpSpPr>
          <a:xfrm>
            <a:off x="6352135" y="2465398"/>
            <a:ext cx="5121445" cy="3229369"/>
            <a:chOff x="6352135" y="2465398"/>
            <a:chExt cx="5121445" cy="3229369"/>
          </a:xfrm>
        </p:grpSpPr>
        <p:sp>
          <p:nvSpPr>
            <p:cNvPr id="14" name="空心弧 13"/>
            <p:cNvSpPr/>
            <p:nvPr/>
          </p:nvSpPr>
          <p:spPr>
            <a:xfrm rot="16237892">
              <a:off x="6555473" y="2789824"/>
              <a:ext cx="2373482" cy="2261660"/>
            </a:xfrm>
            <a:prstGeom prst="blockArc">
              <a:avLst>
                <a:gd name="adj1" fmla="val 13403562"/>
                <a:gd name="adj2" fmla="val 18039386"/>
                <a:gd name="adj3" fmla="val 6300"/>
              </a:avLst>
            </a:prstGeom>
            <a:solidFill>
              <a:schemeClr val="accent1"/>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defRPr/>
              </a:pPr>
              <a:endParaRPr lang="en-US" kern="0">
                <a:solidFill>
                  <a:sysClr val="windowText" lastClr="000000"/>
                </a:solidFill>
                <a:latin typeface="Calibri" panose="020F0502020204030204"/>
              </a:endParaRPr>
            </a:p>
          </p:txBody>
        </p:sp>
        <p:sp>
          <p:nvSpPr>
            <p:cNvPr id="15" name="任意多边形 15" descr="#clear#"/>
            <p:cNvSpPr/>
            <p:nvPr/>
          </p:nvSpPr>
          <p:spPr>
            <a:xfrm>
              <a:off x="6352135" y="4606881"/>
              <a:ext cx="982643" cy="938026"/>
            </a:xfrm>
            <a:custGeom>
              <a:avLst/>
              <a:gdLst>
                <a:gd name="connsiteX0" fmla="*/ 514377 w 982643"/>
                <a:gd name="connsiteY0" fmla="*/ 832 h 938026"/>
                <a:gd name="connsiteX1" fmla="*/ 698801 w 982643"/>
                <a:gd name="connsiteY1" fmla="*/ 46613 h 938026"/>
                <a:gd name="connsiteX2" fmla="*/ 634124 w 982643"/>
                <a:gd name="connsiteY2" fmla="*/ 178291 h 938026"/>
                <a:gd name="connsiteX3" fmla="*/ 185762 w 982643"/>
                <a:gd name="connsiteY3" fmla="*/ 314675 h 938026"/>
                <a:gd name="connsiteX4" fmla="*/ 341940 w 982643"/>
                <a:gd name="connsiteY4" fmla="*/ 756743 h 938026"/>
                <a:gd name="connsiteX5" fmla="*/ 793058 w 982643"/>
                <a:gd name="connsiteY5" fmla="*/ 629979 h 938026"/>
                <a:gd name="connsiteX6" fmla="*/ 647248 w 982643"/>
                <a:gd name="connsiteY6" fmla="*/ 184430 h 938026"/>
                <a:gd name="connsiteX7" fmla="*/ 717746 w 982643"/>
                <a:gd name="connsiteY7" fmla="*/ 55756 h 938026"/>
                <a:gd name="connsiteX8" fmla="*/ 922517 w 982643"/>
                <a:gd name="connsiteY8" fmla="*/ 699039 h 938026"/>
                <a:gd name="connsiteX9" fmla="*/ 274336 w 982643"/>
                <a:gd name="connsiteY9" fmla="*/ 886950 h 938026"/>
                <a:gd name="connsiteX10" fmla="*/ 54801 w 982643"/>
                <a:gd name="connsiteY10" fmla="*/ 248525 h 938026"/>
                <a:gd name="connsiteX11" fmla="*/ 514377 w 982643"/>
                <a:gd name="connsiteY11" fmla="*/ 832 h 938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82643" h="938026">
                  <a:moveTo>
                    <a:pt x="514377" y="832"/>
                  </a:moveTo>
                  <a:cubicBezTo>
                    <a:pt x="576509" y="4375"/>
                    <a:pt x="639070" y="19295"/>
                    <a:pt x="698801" y="46613"/>
                  </a:cubicBezTo>
                  <a:lnTo>
                    <a:pt x="634124" y="178291"/>
                  </a:lnTo>
                  <a:cubicBezTo>
                    <a:pt x="467404" y="104340"/>
                    <a:pt x="270427" y="164257"/>
                    <a:pt x="185762" y="314675"/>
                  </a:cubicBezTo>
                  <a:cubicBezTo>
                    <a:pt x="95811" y="474481"/>
                    <a:pt x="166555" y="674726"/>
                    <a:pt x="341940" y="756743"/>
                  </a:cubicBezTo>
                  <a:cubicBezTo>
                    <a:pt x="506728" y="833805"/>
                    <a:pt x="704748" y="778162"/>
                    <a:pt x="793058" y="629979"/>
                  </a:cubicBezTo>
                  <a:cubicBezTo>
                    <a:pt x="887203" y="472006"/>
                    <a:pt x="821097" y="270008"/>
                    <a:pt x="647248" y="184430"/>
                  </a:cubicBezTo>
                  <a:lnTo>
                    <a:pt x="717746" y="55756"/>
                  </a:lnTo>
                  <a:cubicBezTo>
                    <a:pt x="961990" y="179922"/>
                    <a:pt x="1054355" y="470081"/>
                    <a:pt x="922517" y="699039"/>
                  </a:cubicBezTo>
                  <a:cubicBezTo>
                    <a:pt x="796407" y="918050"/>
                    <a:pt x="510525" y="1000929"/>
                    <a:pt x="274336" y="886950"/>
                  </a:cubicBezTo>
                  <a:cubicBezTo>
                    <a:pt x="27706" y="767932"/>
                    <a:pt x="-71258" y="480140"/>
                    <a:pt x="54801" y="248525"/>
                  </a:cubicBezTo>
                  <a:cubicBezTo>
                    <a:pt x="145453" y="81965"/>
                    <a:pt x="327982" y="-9797"/>
                    <a:pt x="514377" y="832"/>
                  </a:cubicBezTo>
                  <a:close/>
                </a:path>
              </a:pathLst>
            </a:custGeom>
            <a:solidFill>
              <a:schemeClr val="accent1"/>
            </a:solidFill>
            <a:ln w="25400" cap="flat" cmpd="sng" algn="ctr">
              <a:noFill/>
              <a:prstDash val="solid"/>
            </a:ln>
            <a:effectLst/>
          </p:spPr>
          <p:txBody>
            <a:bodyPr rtlCol="0" anchor="ctr"/>
            <a:lstStyle/>
            <a:p>
              <a:pPr algn="ctr"/>
              <a:r>
                <a:rPr lang="en-US" altLang="zh-CN" sz="4400" b="1">
                  <a:solidFill>
                    <a:schemeClr val="accent1"/>
                  </a:solidFill>
                  <a:latin typeface="Bell MT" panose="02020503060305020303" pitchFamily="18" charset="0"/>
                </a:rPr>
                <a:t>B</a:t>
              </a:r>
              <a:endParaRPr lang="zh-CN" altLang="en-US" sz="4400" b="1">
                <a:solidFill>
                  <a:schemeClr val="accent1"/>
                </a:solidFill>
                <a:latin typeface="Bell MT" panose="02020503060305020303" pitchFamily="18" charset="0"/>
              </a:endParaRPr>
            </a:p>
          </p:txBody>
        </p:sp>
        <p:sp>
          <p:nvSpPr>
            <p:cNvPr id="16" name="Freeform 15"/>
            <p:cNvSpPr/>
            <p:nvPr/>
          </p:nvSpPr>
          <p:spPr bwMode="auto">
            <a:xfrm>
              <a:off x="6903851" y="2521200"/>
              <a:ext cx="418782" cy="746125"/>
            </a:xfrm>
            <a:custGeom>
              <a:avLst/>
              <a:gdLst>
                <a:gd name="T0" fmla="*/ 55 w 64"/>
                <a:gd name="T1" fmla="*/ 0 h 97"/>
                <a:gd name="T2" fmla="*/ 64 w 64"/>
                <a:gd name="T3" fmla="*/ 89 h 97"/>
                <a:gd name="T4" fmla="*/ 9 w 64"/>
                <a:gd name="T5" fmla="*/ 97 h 97"/>
                <a:gd name="T6" fmla="*/ 0 w 64"/>
                <a:gd name="T7" fmla="*/ 9 h 97"/>
                <a:gd name="T8" fmla="*/ 7 w 64"/>
                <a:gd name="T9" fmla="*/ 14 h 97"/>
                <a:gd name="T10" fmla="*/ 57 w 64"/>
                <a:gd name="T11" fmla="*/ 48 h 97"/>
                <a:gd name="T12" fmla="*/ 7 w 64"/>
                <a:gd name="T13" fmla="*/ 14 h 97"/>
                <a:gd name="T14" fmla="*/ 20 w 64"/>
                <a:gd name="T15" fmla="*/ 8 h 97"/>
                <a:gd name="T16" fmla="*/ 42 w 64"/>
                <a:gd name="T17" fmla="*/ 5 h 97"/>
                <a:gd name="T18" fmla="*/ 27 w 64"/>
                <a:gd name="T19" fmla="*/ 52 h 97"/>
                <a:gd name="T20" fmla="*/ 24 w 64"/>
                <a:gd name="T21" fmla="*/ 60 h 97"/>
                <a:gd name="T22" fmla="*/ 36 w 64"/>
                <a:gd name="T23" fmla="*/ 63 h 97"/>
                <a:gd name="T24" fmla="*/ 39 w 64"/>
                <a:gd name="T25" fmla="*/ 55 h 97"/>
                <a:gd name="T26" fmla="*/ 27 w 64"/>
                <a:gd name="T27" fmla="*/ 52 h 97"/>
                <a:gd name="T28" fmla="*/ 8 w 64"/>
                <a:gd name="T29" fmla="*/ 56 h 97"/>
                <a:gd name="T30" fmla="*/ 22 w 64"/>
                <a:gd name="T31" fmla="*/ 59 h 97"/>
                <a:gd name="T32" fmla="*/ 55 w 64"/>
                <a:gd name="T33" fmla="*/ 56 h 97"/>
                <a:gd name="T34" fmla="*/ 41 w 64"/>
                <a:gd name="T35" fmla="*/ 59 h 97"/>
                <a:gd name="T36" fmla="*/ 55 w 64"/>
                <a:gd name="T37" fmla="*/ 56 h 97"/>
                <a:gd name="T38" fmla="*/ 8 w 64"/>
                <a:gd name="T39" fmla="*/ 65 h 97"/>
                <a:gd name="T40" fmla="*/ 22 w 64"/>
                <a:gd name="T41" fmla="*/ 72 h 97"/>
                <a:gd name="T42" fmla="*/ 38 w 64"/>
                <a:gd name="T43" fmla="*/ 65 h 97"/>
                <a:gd name="T44" fmla="*/ 25 w 64"/>
                <a:gd name="T45" fmla="*/ 72 h 97"/>
                <a:gd name="T46" fmla="*/ 38 w 64"/>
                <a:gd name="T47" fmla="*/ 65 h 97"/>
                <a:gd name="T48" fmla="*/ 41 w 64"/>
                <a:gd name="T49" fmla="*/ 65 h 97"/>
                <a:gd name="T50" fmla="*/ 55 w 64"/>
                <a:gd name="T51" fmla="*/ 72 h 97"/>
                <a:gd name="T52" fmla="*/ 22 w 64"/>
                <a:gd name="T53" fmla="*/ 74 h 97"/>
                <a:gd name="T54" fmla="*/ 8 w 64"/>
                <a:gd name="T55" fmla="*/ 80 h 97"/>
                <a:gd name="T56" fmla="*/ 22 w 64"/>
                <a:gd name="T57" fmla="*/ 74 h 97"/>
                <a:gd name="T58" fmla="*/ 25 w 64"/>
                <a:gd name="T59" fmla="*/ 74 h 97"/>
                <a:gd name="T60" fmla="*/ 38 w 64"/>
                <a:gd name="T61" fmla="*/ 80 h 97"/>
                <a:gd name="T62" fmla="*/ 55 w 64"/>
                <a:gd name="T63" fmla="*/ 74 h 97"/>
                <a:gd name="T64" fmla="*/ 41 w 64"/>
                <a:gd name="T65" fmla="*/ 80 h 97"/>
                <a:gd name="T66" fmla="*/ 55 w 64"/>
                <a:gd name="T67" fmla="*/ 74 h 97"/>
                <a:gd name="T68" fmla="*/ 8 w 64"/>
                <a:gd name="T69" fmla="*/ 83 h 97"/>
                <a:gd name="T70" fmla="*/ 22 w 64"/>
                <a:gd name="T71" fmla="*/ 89 h 97"/>
                <a:gd name="T72" fmla="*/ 38 w 64"/>
                <a:gd name="T73" fmla="*/ 83 h 97"/>
                <a:gd name="T74" fmla="*/ 25 w 64"/>
                <a:gd name="T75" fmla="*/ 89 h 97"/>
                <a:gd name="T76" fmla="*/ 38 w 64"/>
                <a:gd name="T77" fmla="*/ 83 h 97"/>
                <a:gd name="T78" fmla="*/ 41 w 64"/>
                <a:gd name="T79" fmla="*/ 83 h 97"/>
                <a:gd name="T80" fmla="*/ 55 w 64"/>
                <a:gd name="T81" fmla="*/ 89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4" h="97">
                  <a:moveTo>
                    <a:pt x="9" y="0"/>
                  </a:moveTo>
                  <a:cubicBezTo>
                    <a:pt x="55" y="0"/>
                    <a:pt x="55" y="0"/>
                    <a:pt x="55" y="0"/>
                  </a:cubicBezTo>
                  <a:cubicBezTo>
                    <a:pt x="60" y="0"/>
                    <a:pt x="64" y="4"/>
                    <a:pt x="64" y="9"/>
                  </a:cubicBezTo>
                  <a:cubicBezTo>
                    <a:pt x="64" y="89"/>
                    <a:pt x="64" y="89"/>
                    <a:pt x="64" y="89"/>
                  </a:cubicBezTo>
                  <a:cubicBezTo>
                    <a:pt x="64" y="93"/>
                    <a:pt x="60" y="97"/>
                    <a:pt x="55" y="97"/>
                  </a:cubicBezTo>
                  <a:cubicBezTo>
                    <a:pt x="9" y="97"/>
                    <a:pt x="9" y="97"/>
                    <a:pt x="9" y="97"/>
                  </a:cubicBezTo>
                  <a:cubicBezTo>
                    <a:pt x="4" y="97"/>
                    <a:pt x="0" y="93"/>
                    <a:pt x="0" y="89"/>
                  </a:cubicBezTo>
                  <a:cubicBezTo>
                    <a:pt x="0" y="9"/>
                    <a:pt x="0" y="9"/>
                    <a:pt x="0" y="9"/>
                  </a:cubicBezTo>
                  <a:cubicBezTo>
                    <a:pt x="0" y="4"/>
                    <a:pt x="4" y="0"/>
                    <a:pt x="9" y="0"/>
                  </a:cubicBezTo>
                  <a:close/>
                  <a:moveTo>
                    <a:pt x="7" y="14"/>
                  </a:moveTo>
                  <a:cubicBezTo>
                    <a:pt x="7" y="48"/>
                    <a:pt x="7" y="48"/>
                    <a:pt x="7" y="48"/>
                  </a:cubicBezTo>
                  <a:cubicBezTo>
                    <a:pt x="57" y="48"/>
                    <a:pt x="57" y="48"/>
                    <a:pt x="57" y="48"/>
                  </a:cubicBezTo>
                  <a:cubicBezTo>
                    <a:pt x="57" y="14"/>
                    <a:pt x="57" y="14"/>
                    <a:pt x="57" y="14"/>
                  </a:cubicBezTo>
                  <a:cubicBezTo>
                    <a:pt x="7" y="14"/>
                    <a:pt x="7" y="14"/>
                    <a:pt x="7" y="14"/>
                  </a:cubicBezTo>
                  <a:close/>
                  <a:moveTo>
                    <a:pt x="20" y="5"/>
                  </a:moveTo>
                  <a:cubicBezTo>
                    <a:pt x="20" y="8"/>
                    <a:pt x="20" y="8"/>
                    <a:pt x="20" y="8"/>
                  </a:cubicBezTo>
                  <a:cubicBezTo>
                    <a:pt x="42" y="8"/>
                    <a:pt x="42" y="8"/>
                    <a:pt x="42" y="8"/>
                  </a:cubicBezTo>
                  <a:cubicBezTo>
                    <a:pt x="42" y="5"/>
                    <a:pt x="42" y="5"/>
                    <a:pt x="42" y="5"/>
                  </a:cubicBezTo>
                  <a:cubicBezTo>
                    <a:pt x="20" y="5"/>
                    <a:pt x="20" y="5"/>
                    <a:pt x="20" y="5"/>
                  </a:cubicBezTo>
                  <a:close/>
                  <a:moveTo>
                    <a:pt x="27" y="52"/>
                  </a:moveTo>
                  <a:cubicBezTo>
                    <a:pt x="25" y="52"/>
                    <a:pt x="24" y="53"/>
                    <a:pt x="24" y="55"/>
                  </a:cubicBezTo>
                  <a:cubicBezTo>
                    <a:pt x="24" y="60"/>
                    <a:pt x="24" y="60"/>
                    <a:pt x="24" y="60"/>
                  </a:cubicBezTo>
                  <a:cubicBezTo>
                    <a:pt x="24" y="61"/>
                    <a:pt x="25" y="63"/>
                    <a:pt x="27" y="63"/>
                  </a:cubicBezTo>
                  <a:cubicBezTo>
                    <a:pt x="36" y="63"/>
                    <a:pt x="36" y="63"/>
                    <a:pt x="36" y="63"/>
                  </a:cubicBezTo>
                  <a:cubicBezTo>
                    <a:pt x="38" y="63"/>
                    <a:pt x="39" y="61"/>
                    <a:pt x="39" y="60"/>
                  </a:cubicBezTo>
                  <a:cubicBezTo>
                    <a:pt x="39" y="55"/>
                    <a:pt x="39" y="55"/>
                    <a:pt x="39" y="55"/>
                  </a:cubicBezTo>
                  <a:cubicBezTo>
                    <a:pt x="39" y="53"/>
                    <a:pt x="38" y="52"/>
                    <a:pt x="36" y="52"/>
                  </a:cubicBezTo>
                  <a:cubicBezTo>
                    <a:pt x="27" y="52"/>
                    <a:pt x="27" y="52"/>
                    <a:pt x="27" y="52"/>
                  </a:cubicBezTo>
                  <a:close/>
                  <a:moveTo>
                    <a:pt x="22" y="56"/>
                  </a:moveTo>
                  <a:cubicBezTo>
                    <a:pt x="8" y="56"/>
                    <a:pt x="8" y="56"/>
                    <a:pt x="8" y="56"/>
                  </a:cubicBezTo>
                  <a:cubicBezTo>
                    <a:pt x="8" y="59"/>
                    <a:pt x="8" y="59"/>
                    <a:pt x="8" y="59"/>
                  </a:cubicBezTo>
                  <a:cubicBezTo>
                    <a:pt x="22" y="59"/>
                    <a:pt x="22" y="59"/>
                    <a:pt x="22" y="59"/>
                  </a:cubicBezTo>
                  <a:cubicBezTo>
                    <a:pt x="22" y="56"/>
                    <a:pt x="22" y="56"/>
                    <a:pt x="22" y="56"/>
                  </a:cubicBezTo>
                  <a:close/>
                  <a:moveTo>
                    <a:pt x="55" y="56"/>
                  </a:moveTo>
                  <a:cubicBezTo>
                    <a:pt x="41" y="56"/>
                    <a:pt x="41" y="56"/>
                    <a:pt x="41" y="56"/>
                  </a:cubicBezTo>
                  <a:cubicBezTo>
                    <a:pt x="41" y="59"/>
                    <a:pt x="41" y="59"/>
                    <a:pt x="41" y="59"/>
                  </a:cubicBezTo>
                  <a:cubicBezTo>
                    <a:pt x="55" y="59"/>
                    <a:pt x="55" y="59"/>
                    <a:pt x="55" y="59"/>
                  </a:cubicBezTo>
                  <a:cubicBezTo>
                    <a:pt x="55" y="56"/>
                    <a:pt x="55" y="56"/>
                    <a:pt x="55" y="56"/>
                  </a:cubicBezTo>
                  <a:close/>
                  <a:moveTo>
                    <a:pt x="22" y="65"/>
                  </a:moveTo>
                  <a:cubicBezTo>
                    <a:pt x="8" y="65"/>
                    <a:pt x="8" y="65"/>
                    <a:pt x="8" y="65"/>
                  </a:cubicBezTo>
                  <a:cubicBezTo>
                    <a:pt x="8" y="72"/>
                    <a:pt x="8" y="72"/>
                    <a:pt x="8" y="72"/>
                  </a:cubicBezTo>
                  <a:cubicBezTo>
                    <a:pt x="22" y="72"/>
                    <a:pt x="22" y="72"/>
                    <a:pt x="22" y="72"/>
                  </a:cubicBezTo>
                  <a:cubicBezTo>
                    <a:pt x="22" y="65"/>
                    <a:pt x="22" y="65"/>
                    <a:pt x="22" y="65"/>
                  </a:cubicBezTo>
                  <a:close/>
                  <a:moveTo>
                    <a:pt x="38" y="65"/>
                  </a:moveTo>
                  <a:cubicBezTo>
                    <a:pt x="25" y="65"/>
                    <a:pt x="25" y="65"/>
                    <a:pt x="25" y="65"/>
                  </a:cubicBezTo>
                  <a:cubicBezTo>
                    <a:pt x="25" y="72"/>
                    <a:pt x="25" y="72"/>
                    <a:pt x="25" y="72"/>
                  </a:cubicBezTo>
                  <a:cubicBezTo>
                    <a:pt x="38" y="72"/>
                    <a:pt x="38" y="72"/>
                    <a:pt x="38" y="72"/>
                  </a:cubicBezTo>
                  <a:cubicBezTo>
                    <a:pt x="38" y="65"/>
                    <a:pt x="38" y="65"/>
                    <a:pt x="38" y="65"/>
                  </a:cubicBezTo>
                  <a:close/>
                  <a:moveTo>
                    <a:pt x="55" y="65"/>
                  </a:moveTo>
                  <a:cubicBezTo>
                    <a:pt x="41" y="65"/>
                    <a:pt x="41" y="65"/>
                    <a:pt x="41" y="65"/>
                  </a:cubicBezTo>
                  <a:cubicBezTo>
                    <a:pt x="41" y="72"/>
                    <a:pt x="41" y="72"/>
                    <a:pt x="41" y="72"/>
                  </a:cubicBezTo>
                  <a:cubicBezTo>
                    <a:pt x="55" y="72"/>
                    <a:pt x="55" y="72"/>
                    <a:pt x="55" y="72"/>
                  </a:cubicBezTo>
                  <a:cubicBezTo>
                    <a:pt x="55" y="65"/>
                    <a:pt x="55" y="65"/>
                    <a:pt x="55" y="65"/>
                  </a:cubicBezTo>
                  <a:close/>
                  <a:moveTo>
                    <a:pt x="22" y="74"/>
                  </a:moveTo>
                  <a:cubicBezTo>
                    <a:pt x="8" y="74"/>
                    <a:pt x="8" y="74"/>
                    <a:pt x="8" y="74"/>
                  </a:cubicBezTo>
                  <a:cubicBezTo>
                    <a:pt x="8" y="80"/>
                    <a:pt x="8" y="80"/>
                    <a:pt x="8" y="80"/>
                  </a:cubicBezTo>
                  <a:cubicBezTo>
                    <a:pt x="22" y="80"/>
                    <a:pt x="22" y="80"/>
                    <a:pt x="22" y="80"/>
                  </a:cubicBezTo>
                  <a:cubicBezTo>
                    <a:pt x="22" y="74"/>
                    <a:pt x="22" y="74"/>
                    <a:pt x="22" y="74"/>
                  </a:cubicBezTo>
                  <a:close/>
                  <a:moveTo>
                    <a:pt x="38" y="74"/>
                  </a:moveTo>
                  <a:cubicBezTo>
                    <a:pt x="25" y="74"/>
                    <a:pt x="25" y="74"/>
                    <a:pt x="25" y="74"/>
                  </a:cubicBezTo>
                  <a:cubicBezTo>
                    <a:pt x="25" y="80"/>
                    <a:pt x="25" y="80"/>
                    <a:pt x="25" y="80"/>
                  </a:cubicBezTo>
                  <a:cubicBezTo>
                    <a:pt x="38" y="80"/>
                    <a:pt x="38" y="80"/>
                    <a:pt x="38" y="80"/>
                  </a:cubicBezTo>
                  <a:cubicBezTo>
                    <a:pt x="38" y="74"/>
                    <a:pt x="38" y="74"/>
                    <a:pt x="38" y="74"/>
                  </a:cubicBezTo>
                  <a:close/>
                  <a:moveTo>
                    <a:pt x="55" y="74"/>
                  </a:moveTo>
                  <a:cubicBezTo>
                    <a:pt x="41" y="74"/>
                    <a:pt x="41" y="74"/>
                    <a:pt x="41" y="74"/>
                  </a:cubicBezTo>
                  <a:cubicBezTo>
                    <a:pt x="41" y="80"/>
                    <a:pt x="41" y="80"/>
                    <a:pt x="41" y="80"/>
                  </a:cubicBezTo>
                  <a:cubicBezTo>
                    <a:pt x="55" y="80"/>
                    <a:pt x="55" y="80"/>
                    <a:pt x="55" y="80"/>
                  </a:cubicBezTo>
                  <a:cubicBezTo>
                    <a:pt x="55" y="74"/>
                    <a:pt x="55" y="74"/>
                    <a:pt x="55" y="74"/>
                  </a:cubicBezTo>
                  <a:close/>
                  <a:moveTo>
                    <a:pt x="22" y="83"/>
                  </a:moveTo>
                  <a:cubicBezTo>
                    <a:pt x="8" y="83"/>
                    <a:pt x="8" y="83"/>
                    <a:pt x="8" y="83"/>
                  </a:cubicBezTo>
                  <a:cubicBezTo>
                    <a:pt x="8" y="89"/>
                    <a:pt x="8" y="89"/>
                    <a:pt x="8" y="89"/>
                  </a:cubicBezTo>
                  <a:cubicBezTo>
                    <a:pt x="22" y="89"/>
                    <a:pt x="22" y="89"/>
                    <a:pt x="22" y="89"/>
                  </a:cubicBezTo>
                  <a:cubicBezTo>
                    <a:pt x="22" y="83"/>
                    <a:pt x="22" y="83"/>
                    <a:pt x="22" y="83"/>
                  </a:cubicBezTo>
                  <a:close/>
                  <a:moveTo>
                    <a:pt x="38" y="83"/>
                  </a:moveTo>
                  <a:cubicBezTo>
                    <a:pt x="25" y="83"/>
                    <a:pt x="25" y="83"/>
                    <a:pt x="25" y="83"/>
                  </a:cubicBezTo>
                  <a:cubicBezTo>
                    <a:pt x="25" y="89"/>
                    <a:pt x="25" y="89"/>
                    <a:pt x="25" y="89"/>
                  </a:cubicBezTo>
                  <a:cubicBezTo>
                    <a:pt x="38" y="89"/>
                    <a:pt x="38" y="89"/>
                    <a:pt x="38" y="89"/>
                  </a:cubicBezTo>
                  <a:cubicBezTo>
                    <a:pt x="38" y="83"/>
                    <a:pt x="38" y="83"/>
                    <a:pt x="38" y="83"/>
                  </a:cubicBezTo>
                  <a:close/>
                  <a:moveTo>
                    <a:pt x="55" y="83"/>
                  </a:moveTo>
                  <a:cubicBezTo>
                    <a:pt x="41" y="83"/>
                    <a:pt x="41" y="83"/>
                    <a:pt x="41" y="83"/>
                  </a:cubicBezTo>
                  <a:cubicBezTo>
                    <a:pt x="41" y="89"/>
                    <a:pt x="41" y="89"/>
                    <a:pt x="41" y="89"/>
                  </a:cubicBezTo>
                  <a:cubicBezTo>
                    <a:pt x="55" y="89"/>
                    <a:pt x="55" y="89"/>
                    <a:pt x="55" y="89"/>
                  </a:cubicBezTo>
                  <a:lnTo>
                    <a:pt x="55" y="83"/>
                  </a:ln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17" name="圆角矩形 4" descr="#clear#"/>
            <p:cNvSpPr/>
            <p:nvPr/>
          </p:nvSpPr>
          <p:spPr>
            <a:xfrm>
              <a:off x="7581381" y="2465398"/>
              <a:ext cx="3596957" cy="607333"/>
            </a:xfrm>
            <a:prstGeom prst="roundRect">
              <a:avLst>
                <a:gd name="adj" fmla="val 11867"/>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b="1">
                  <a:solidFill>
                    <a:schemeClr val="accent1"/>
                  </a:solidFill>
                </a:rPr>
                <a:t>内容</a:t>
              </a:r>
            </a:p>
          </p:txBody>
        </p:sp>
        <p:sp>
          <p:nvSpPr>
            <p:cNvPr id="18" name="矩形 17" descr="#clear#"/>
            <p:cNvSpPr/>
            <p:nvPr/>
          </p:nvSpPr>
          <p:spPr>
            <a:xfrm>
              <a:off x="7405519" y="3425504"/>
              <a:ext cx="4068061" cy="22692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gn="ctr">
                <a:lnSpc>
                  <a:spcPct val="150000"/>
                </a:lnSpc>
              </a:pPr>
              <a:r>
                <a:rPr lang="zh-CN" altLang="en-US" sz="1800">
                  <a:solidFill>
                    <a:schemeClr val="tx1"/>
                  </a:solidFill>
                  <a:latin typeface="幼圆" panose="02010509060101010101" pitchFamily="49" charset="-122"/>
                  <a:ea typeface="幼圆" panose="02010509060101010101" pitchFamily="49" charset="-122"/>
                </a:rPr>
                <a:t>后勤保障计划管理，</a:t>
              </a:r>
            </a:p>
            <a:p>
              <a:pPr algn="ctr">
                <a:lnSpc>
                  <a:spcPct val="150000"/>
                </a:lnSpc>
              </a:pPr>
              <a:r>
                <a:rPr lang="zh-CN" altLang="en-US" sz="1800">
                  <a:solidFill>
                    <a:schemeClr val="tx1"/>
                  </a:solidFill>
                  <a:latin typeface="幼圆" panose="02010509060101010101" pitchFamily="49" charset="-122"/>
                  <a:ea typeface="幼圆" panose="02010509060101010101" pitchFamily="49" charset="-122"/>
                </a:rPr>
                <a:t>生产计划管理，</a:t>
              </a:r>
            </a:p>
            <a:p>
              <a:pPr algn="ctr">
                <a:lnSpc>
                  <a:spcPct val="150000"/>
                </a:lnSpc>
              </a:pPr>
              <a:r>
                <a:rPr lang="zh-CN" altLang="en-US" sz="1800">
                  <a:solidFill>
                    <a:schemeClr val="tx1"/>
                  </a:solidFill>
                  <a:latin typeface="幼圆" panose="02010509060101010101" pitchFamily="49" charset="-122"/>
                  <a:ea typeface="幼圆" panose="02010509060101010101" pitchFamily="49" charset="-122"/>
                </a:rPr>
                <a:t>计划的打折与调整，</a:t>
              </a:r>
            </a:p>
            <a:p>
              <a:pPr algn="ctr">
                <a:lnSpc>
                  <a:spcPct val="150000"/>
                </a:lnSpc>
              </a:pPr>
              <a:r>
                <a:rPr lang="zh-CN" altLang="en-US" sz="1800">
                  <a:solidFill>
                    <a:schemeClr val="tx1"/>
                  </a:solidFill>
                  <a:latin typeface="幼圆" panose="02010509060101010101" pitchFamily="49" charset="-122"/>
                  <a:ea typeface="幼圆" panose="02010509060101010101" pitchFamily="49" charset="-122"/>
                </a:rPr>
                <a:t>计划反馈与工时统计，</a:t>
              </a:r>
            </a:p>
            <a:p>
              <a:pPr algn="ctr">
                <a:lnSpc>
                  <a:spcPct val="150000"/>
                </a:lnSpc>
              </a:pPr>
              <a:r>
                <a:rPr lang="zh-CN" altLang="en-US" sz="1800">
                  <a:solidFill>
                    <a:schemeClr val="tx1"/>
                  </a:solidFill>
                  <a:latin typeface="幼圆" panose="02010509060101010101" pitchFamily="49" charset="-122"/>
                  <a:ea typeface="幼圆" panose="02010509060101010101" pitchFamily="49" charset="-122"/>
                </a:rPr>
                <a:t>实现计划周报制度</a:t>
              </a:r>
            </a:p>
          </p:txBody>
        </p:sp>
      </p:grpSp>
    </p:spTree>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descr="#clear#"/>
          <p:cNvSpPr>
            <a:spLocks noGrp="1"/>
          </p:cNvSpPr>
          <p:nvPr>
            <p:ph type="title"/>
          </p:nvPr>
        </p:nvSpPr>
        <p:spPr/>
        <p:txBody>
          <a:bodyPr/>
          <a:lstStyle/>
          <a:p>
            <a:r>
              <a:rPr lang="en-US" altLang="zh-CN" sz="5400" dirty="0">
                <a:latin typeface="+mn-cs"/>
                <a:ea typeface="宋体" panose="02010600030101010101" pitchFamily="2" charset="-122"/>
                <a:cs typeface="+mn-cs"/>
              </a:rPr>
              <a:t>B</a:t>
            </a:r>
            <a:r>
              <a:rPr lang="en-US" altLang="zh-CN" dirty="0"/>
              <a:t>  </a:t>
            </a:r>
            <a:r>
              <a:rPr lang="zh-CN" altLang="en-US" dirty="0"/>
              <a:t>修造船物资管理</a:t>
            </a:r>
          </a:p>
        </p:txBody>
      </p:sp>
    </p:spTree>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标题 3" descr="#clear#"/>
          <p:cNvSpPr>
            <a:spLocks noGrp="1"/>
          </p:cNvSpPr>
          <p:nvPr>
            <p:ph type="title"/>
          </p:nvPr>
        </p:nvSpPr>
        <p:spPr/>
        <p:txBody>
          <a:bodyPr/>
          <a:lstStyle/>
          <a:p>
            <a:r>
              <a:rPr lang="zh-CN" altLang="en-US" dirty="0"/>
              <a:t>修造船计划管理</a:t>
            </a:r>
          </a:p>
        </p:txBody>
      </p:sp>
      <p:sp>
        <p:nvSpPr>
          <p:cNvPr id="23" name="矩形 22" descr="#clear#"/>
          <p:cNvSpPr/>
          <p:nvPr/>
        </p:nvSpPr>
        <p:spPr>
          <a:xfrm>
            <a:off x="4287520" y="1822450"/>
            <a:ext cx="6617335" cy="41319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indent="0">
              <a:lnSpc>
                <a:spcPct val="150000"/>
              </a:lnSpc>
              <a:buFont typeface="+mj-lt"/>
              <a:buNone/>
            </a:pPr>
            <a:endParaRPr lang="zh-CN" altLang="zh-CN" sz="1800">
              <a:solidFill>
                <a:schemeClr val="tx1"/>
              </a:solidFill>
              <a:latin typeface="幼圆" panose="02010509060101010101" pitchFamily="49" charset="-122"/>
              <a:ea typeface="幼圆" panose="02010509060101010101" pitchFamily="49" charset="-122"/>
            </a:endParaRPr>
          </a:p>
        </p:txBody>
      </p:sp>
      <p:grpSp>
        <p:nvGrpSpPr>
          <p:cNvPr id="2" name="组合 1">
            <a:extLst>
              <a:ext uri="{FF2B5EF4-FFF2-40B4-BE49-F238E27FC236}">
                <a16:creationId xmlns:a16="http://schemas.microsoft.com/office/drawing/2014/main" id="{064BE15D-9C42-42A2-BFBB-61BFDA8C3FD9}"/>
              </a:ext>
            </a:extLst>
          </p:cNvPr>
          <p:cNvGrpSpPr/>
          <p:nvPr/>
        </p:nvGrpSpPr>
        <p:grpSpPr>
          <a:xfrm>
            <a:off x="1317625" y="2684095"/>
            <a:ext cx="9464765" cy="2308324"/>
            <a:chOff x="1317625" y="2684095"/>
            <a:chExt cx="9464765" cy="2308324"/>
          </a:xfrm>
        </p:grpSpPr>
        <p:sp>
          <p:nvSpPr>
            <p:cNvPr id="24" name="KSO_Shape"/>
            <p:cNvSpPr/>
            <p:nvPr/>
          </p:nvSpPr>
          <p:spPr bwMode="auto">
            <a:xfrm flipH="1" flipV="1">
              <a:off x="3549714" y="2845543"/>
              <a:ext cx="528346" cy="2085214"/>
            </a:xfrm>
            <a:custGeom>
              <a:avLst/>
              <a:gdLst>
                <a:gd name="T0" fmla="*/ 2147483646 w 41"/>
                <a:gd name="T1" fmla="*/ 2147483646 h 281"/>
                <a:gd name="T2" fmla="*/ 2147483646 w 41"/>
                <a:gd name="T3" fmla="*/ 2147483646 h 281"/>
                <a:gd name="T4" fmla="*/ 0 w 41"/>
                <a:gd name="T5" fmla="*/ 0 h 281"/>
                <a:gd name="T6" fmla="*/ 2147483646 w 41"/>
                <a:gd name="T7" fmla="*/ 2147483646 h 281"/>
                <a:gd name="T8" fmla="*/ 2147483646 w 41"/>
                <a:gd name="T9" fmla="*/ 2147483646 h 281"/>
                <a:gd name="T10" fmla="*/ 2147483646 w 41"/>
                <a:gd name="T11" fmla="*/ 2147483646 h 281"/>
                <a:gd name="T12" fmla="*/ 2147483646 w 41"/>
                <a:gd name="T13" fmla="*/ 2147483646 h 281"/>
                <a:gd name="T14" fmla="*/ 2147483646 w 41"/>
                <a:gd name="T15" fmla="*/ 2147483646 h 281"/>
                <a:gd name="T16" fmla="*/ 2147483646 w 41"/>
                <a:gd name="T17" fmla="*/ 2147483646 h 281"/>
                <a:gd name="T18" fmla="*/ 2147483646 w 41"/>
                <a:gd name="T19" fmla="*/ 2147483646 h 281"/>
                <a:gd name="T20" fmla="*/ 2147483646 w 41"/>
                <a:gd name="T21" fmla="*/ 2147483646 h 281"/>
                <a:gd name="T22" fmla="*/ 2147483646 w 41"/>
                <a:gd name="T23" fmla="*/ 2147483646 h 281"/>
                <a:gd name="T24" fmla="*/ 2147483646 w 41"/>
                <a:gd name="T25" fmla="*/ 2147483646 h 281"/>
                <a:gd name="T26" fmla="*/ 0 w 41"/>
                <a:gd name="T27" fmla="*/ 2147483646 h 281"/>
                <a:gd name="T28" fmla="*/ 2147483646 w 41"/>
                <a:gd name="T29" fmla="*/ 2147483646 h 281"/>
                <a:gd name="T30" fmla="*/ 2147483646 w 41"/>
                <a:gd name="T31" fmla="*/ 2147483646 h 281"/>
                <a:gd name="T32" fmla="*/ 2147483646 w 41"/>
                <a:gd name="T33" fmla="*/ 2147483646 h 281"/>
                <a:gd name="T34" fmla="*/ 2147483646 w 41"/>
                <a:gd name="T35" fmla="*/ 2147483646 h 281"/>
                <a:gd name="T36" fmla="*/ 2147483646 w 41"/>
                <a:gd name="T37" fmla="*/ 2147483646 h 281"/>
                <a:gd name="T38" fmla="*/ 2147483646 w 41"/>
                <a:gd name="T39" fmla="*/ 2147483646 h 281"/>
                <a:gd name="T40" fmla="*/ 2147483646 w 41"/>
                <a:gd name="T41" fmla="*/ 2147483646 h 281"/>
                <a:gd name="T42" fmla="*/ 2147483646 w 41"/>
                <a:gd name="T43" fmla="*/ 2147483646 h 28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1" h="281">
                  <a:moveTo>
                    <a:pt x="15" y="41"/>
                  </a:moveTo>
                  <a:cubicBezTo>
                    <a:pt x="15" y="29"/>
                    <a:pt x="13" y="19"/>
                    <a:pt x="11" y="13"/>
                  </a:cubicBezTo>
                  <a:cubicBezTo>
                    <a:pt x="9" y="7"/>
                    <a:pt x="5" y="2"/>
                    <a:pt x="0" y="0"/>
                  </a:cubicBezTo>
                  <a:cubicBezTo>
                    <a:pt x="10" y="0"/>
                    <a:pt x="17" y="3"/>
                    <a:pt x="21" y="9"/>
                  </a:cubicBezTo>
                  <a:cubicBezTo>
                    <a:pt x="25" y="14"/>
                    <a:pt x="27" y="27"/>
                    <a:pt x="27" y="45"/>
                  </a:cubicBezTo>
                  <a:cubicBezTo>
                    <a:pt x="27" y="103"/>
                    <a:pt x="27" y="103"/>
                    <a:pt x="27" y="103"/>
                  </a:cubicBezTo>
                  <a:cubicBezTo>
                    <a:pt x="27" y="114"/>
                    <a:pt x="28" y="122"/>
                    <a:pt x="30" y="128"/>
                  </a:cubicBezTo>
                  <a:cubicBezTo>
                    <a:pt x="32" y="134"/>
                    <a:pt x="35" y="138"/>
                    <a:pt x="41" y="141"/>
                  </a:cubicBezTo>
                  <a:cubicBezTo>
                    <a:pt x="35" y="143"/>
                    <a:pt x="31" y="147"/>
                    <a:pt x="30" y="153"/>
                  </a:cubicBezTo>
                  <a:cubicBezTo>
                    <a:pt x="28" y="158"/>
                    <a:pt x="27" y="167"/>
                    <a:pt x="27" y="179"/>
                  </a:cubicBezTo>
                  <a:cubicBezTo>
                    <a:pt x="27" y="232"/>
                    <a:pt x="27" y="232"/>
                    <a:pt x="27" y="232"/>
                  </a:cubicBezTo>
                  <a:cubicBezTo>
                    <a:pt x="27" y="245"/>
                    <a:pt x="26" y="255"/>
                    <a:pt x="25" y="262"/>
                  </a:cubicBezTo>
                  <a:cubicBezTo>
                    <a:pt x="23" y="269"/>
                    <a:pt x="20" y="274"/>
                    <a:pt x="16" y="277"/>
                  </a:cubicBezTo>
                  <a:cubicBezTo>
                    <a:pt x="12" y="279"/>
                    <a:pt x="7" y="281"/>
                    <a:pt x="0" y="281"/>
                  </a:cubicBezTo>
                  <a:cubicBezTo>
                    <a:pt x="5" y="279"/>
                    <a:pt x="9" y="274"/>
                    <a:pt x="11" y="268"/>
                  </a:cubicBezTo>
                  <a:cubicBezTo>
                    <a:pt x="13" y="261"/>
                    <a:pt x="15" y="252"/>
                    <a:pt x="15" y="240"/>
                  </a:cubicBezTo>
                  <a:cubicBezTo>
                    <a:pt x="15" y="186"/>
                    <a:pt x="15" y="186"/>
                    <a:pt x="15" y="186"/>
                  </a:cubicBezTo>
                  <a:cubicBezTo>
                    <a:pt x="15" y="172"/>
                    <a:pt x="15" y="162"/>
                    <a:pt x="17" y="155"/>
                  </a:cubicBezTo>
                  <a:cubicBezTo>
                    <a:pt x="19" y="148"/>
                    <a:pt x="23" y="144"/>
                    <a:pt x="29" y="141"/>
                  </a:cubicBezTo>
                  <a:cubicBezTo>
                    <a:pt x="23" y="138"/>
                    <a:pt x="19" y="133"/>
                    <a:pt x="17" y="127"/>
                  </a:cubicBezTo>
                  <a:cubicBezTo>
                    <a:pt x="15" y="121"/>
                    <a:pt x="15" y="111"/>
                    <a:pt x="15" y="98"/>
                  </a:cubicBezTo>
                  <a:lnTo>
                    <a:pt x="15" y="41"/>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25" name="椭圆 24" descr="#clear#"/>
            <p:cNvSpPr/>
            <p:nvPr/>
          </p:nvSpPr>
          <p:spPr>
            <a:xfrm>
              <a:off x="1317625" y="2929255"/>
              <a:ext cx="1898015" cy="1818005"/>
            </a:xfrm>
            <a:prstGeom prst="ellipse">
              <a:avLst/>
            </a:prstGeom>
            <a:solidFill>
              <a:schemeClr val="accent1"/>
            </a:solidFill>
            <a:ln w="5715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30000"/>
                </a:lnSpc>
              </a:pPr>
              <a:r>
                <a:rPr lang="zh-CN" altLang="en-US" kern="0">
                  <a:solidFill>
                    <a:schemeClr val="bg1"/>
                  </a:solidFill>
                  <a:latin typeface="微软雅黑" panose="020B0503020204020204" pitchFamily="34" charset="-122"/>
                  <a:ea typeface="微软雅黑" panose="020B0503020204020204" pitchFamily="34" charset="-122"/>
                </a:rPr>
                <a:t>物资管理意义</a:t>
              </a:r>
            </a:p>
          </p:txBody>
        </p:sp>
        <p:sp>
          <p:nvSpPr>
            <p:cNvPr id="100" name="文本框 99"/>
            <p:cNvSpPr txBox="1"/>
            <p:nvPr/>
          </p:nvSpPr>
          <p:spPr>
            <a:xfrm>
              <a:off x="4078060" y="2684095"/>
              <a:ext cx="6704330" cy="2308324"/>
            </a:xfrm>
            <a:prstGeom prst="rect">
              <a:avLst/>
            </a:prstGeom>
            <a:noFill/>
            <a:ln w="9525">
              <a:noFill/>
            </a:ln>
          </p:spPr>
          <p:txBody>
            <a:bodyPr wrap="square">
              <a:spAutoFit/>
            </a:bodyPr>
            <a:lstStyle/>
            <a:p>
              <a:pPr marL="0" indent="0" algn="just"/>
              <a:r>
                <a:rPr lang="zh-CN" b="0" dirty="0">
                  <a:latin typeface="Times New Roman" panose="02020603050405020304" pitchFamily="18" charset="0"/>
                  <a:ea typeface="宋体" panose="02010600030101010101" pitchFamily="2" charset="-122"/>
                </a:rPr>
                <a:t>修造船物资管理包括采购管理、库存管理和单据管理三个方面。修造船物资采购分为物资预购、外修工程物资采购及内修工程物资采购;修造船物资库存管理包括物资的贮存、标识检查、超期物资处理及物资出库管理等;修造船物资在采购、入库、贮存、出库等过程中皆应填写相应单据。</a:t>
              </a:r>
            </a:p>
          </p:txBody>
        </p:sp>
      </p:grpSp>
    </p:spTree>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3" descr="#clear#"/>
          <p:cNvSpPr>
            <a:spLocks noGrp="1"/>
          </p:cNvSpPr>
          <p:nvPr>
            <p:ph type="title"/>
          </p:nvPr>
        </p:nvSpPr>
        <p:spPr/>
        <p:txBody>
          <a:bodyPr/>
          <a:lstStyle/>
          <a:p>
            <a:pPr eaLnBrk="1" hangingPunct="1"/>
            <a:r>
              <a:rPr lang="zh-CN" altLang="en-US"/>
              <a:t>修造船物资管理内容</a:t>
            </a:r>
          </a:p>
        </p:txBody>
      </p:sp>
      <p:grpSp>
        <p:nvGrpSpPr>
          <p:cNvPr id="5" name="组合 4">
            <a:extLst>
              <a:ext uri="{FF2B5EF4-FFF2-40B4-BE49-F238E27FC236}">
                <a16:creationId xmlns:a16="http://schemas.microsoft.com/office/drawing/2014/main" id="{90E1CA22-BD14-4741-9269-872EEA725B34}"/>
              </a:ext>
            </a:extLst>
          </p:cNvPr>
          <p:cNvGrpSpPr/>
          <p:nvPr/>
        </p:nvGrpSpPr>
        <p:grpSpPr>
          <a:xfrm>
            <a:off x="1444756" y="1972945"/>
            <a:ext cx="2952811" cy="4644660"/>
            <a:chOff x="1444756" y="1972945"/>
            <a:chExt cx="2952811" cy="4644660"/>
          </a:xfrm>
        </p:grpSpPr>
        <p:sp>
          <p:nvSpPr>
            <p:cNvPr id="39" name="矩形 38" descr="#clear#"/>
            <p:cNvSpPr/>
            <p:nvPr/>
          </p:nvSpPr>
          <p:spPr>
            <a:xfrm>
              <a:off x="1836751" y="3202749"/>
              <a:ext cx="2168821" cy="2714876"/>
            </a:xfrm>
            <a:prstGeom prst="rect">
              <a:avLst/>
            </a:prstGeom>
            <a:solidFill>
              <a:srgbClr val="F1F2F2"/>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defRPr/>
              </a:pPr>
              <a:r>
                <a:rPr lang="zh-CN" altLang="en-US" sz="1600" kern="0">
                  <a:solidFill>
                    <a:srgbClr val="4C4D4D"/>
                  </a:solidFill>
                  <a:latin typeface="+mn-ea"/>
                </a:rPr>
                <a:t>物资采购：修造船物资采购分手种情况处理，即物资预购、外修I程物资采购及内修I程物资采购</a:t>
              </a:r>
            </a:p>
          </p:txBody>
        </p:sp>
        <p:sp>
          <p:nvSpPr>
            <p:cNvPr id="41" name="矩形 40"/>
            <p:cNvSpPr/>
            <p:nvPr/>
          </p:nvSpPr>
          <p:spPr>
            <a:xfrm>
              <a:off x="1444756" y="2903252"/>
              <a:ext cx="2952811" cy="288306"/>
            </a:xfrm>
            <a:prstGeom prst="rect">
              <a:avLst/>
            </a:prstGeom>
            <a:solidFill>
              <a:schemeClr val="accent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defRPr/>
              </a:pPr>
              <a:endParaRPr lang="zh-CN" altLang="en-US" sz="1600" kern="0">
                <a:solidFill>
                  <a:schemeClr val="accent1">
                    <a:lumMod val="50000"/>
                  </a:schemeClr>
                </a:solidFill>
                <a:latin typeface="+mn-ea"/>
              </a:endParaRPr>
            </a:p>
          </p:txBody>
        </p:sp>
        <p:sp>
          <p:nvSpPr>
            <p:cNvPr id="42" name="星形: 五角 41"/>
            <p:cNvSpPr/>
            <p:nvPr/>
          </p:nvSpPr>
          <p:spPr>
            <a:xfrm>
              <a:off x="2686184" y="6147652"/>
              <a:ext cx="469953" cy="469953"/>
            </a:xfrm>
            <a:prstGeom prst="star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1508760" y="1972945"/>
              <a:ext cx="2630170" cy="460375"/>
            </a:xfrm>
            <a:prstGeom prst="rect">
              <a:avLst/>
            </a:prstGeom>
            <a:noFill/>
          </p:spPr>
          <p:txBody>
            <a:bodyPr wrap="square" rtlCol="0">
              <a:spAutoFit/>
            </a:bodyPr>
            <a:lstStyle/>
            <a:p>
              <a:pPr algn="ctr"/>
              <a:r>
                <a:rPr lang="zh-CN" altLang="en-US" dirty="0"/>
                <a:t>采购管理</a:t>
              </a:r>
            </a:p>
          </p:txBody>
        </p:sp>
      </p:grpSp>
      <p:grpSp>
        <p:nvGrpSpPr>
          <p:cNvPr id="6" name="组合 5">
            <a:extLst>
              <a:ext uri="{FF2B5EF4-FFF2-40B4-BE49-F238E27FC236}">
                <a16:creationId xmlns:a16="http://schemas.microsoft.com/office/drawing/2014/main" id="{94F6BDEF-3884-4B74-820E-AF8922A3E6DA}"/>
              </a:ext>
            </a:extLst>
          </p:cNvPr>
          <p:cNvGrpSpPr/>
          <p:nvPr/>
        </p:nvGrpSpPr>
        <p:grpSpPr>
          <a:xfrm>
            <a:off x="4619595" y="1972945"/>
            <a:ext cx="2952811" cy="4644660"/>
            <a:chOff x="4619595" y="1972945"/>
            <a:chExt cx="2952811" cy="4644660"/>
          </a:xfrm>
        </p:grpSpPr>
        <p:sp>
          <p:nvSpPr>
            <p:cNvPr id="43" name="矩形 42" descr="#clear#"/>
            <p:cNvSpPr/>
            <p:nvPr/>
          </p:nvSpPr>
          <p:spPr>
            <a:xfrm>
              <a:off x="5011590" y="3202749"/>
              <a:ext cx="2168821" cy="2714876"/>
            </a:xfrm>
            <a:prstGeom prst="rect">
              <a:avLst/>
            </a:prstGeom>
            <a:solidFill>
              <a:srgbClr val="F1F2F2"/>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zh-CN" altLang="en-US" sz="1800" dirty="0">
                  <a:solidFill>
                    <a:srgbClr val="4C4D4D"/>
                  </a:solidFill>
                  <a:latin typeface="+mn-ea"/>
                </a:rPr>
                <a:t>贮存条件、贮存环境、贮存品的堆放要求、贮存品的标识、贮存品的定期检查、超期物资的处理、贮存品的出库控制。</a:t>
              </a:r>
              <a:endParaRPr lang="zh-CN" altLang="en-US" sz="1600" kern="0" dirty="0">
                <a:solidFill>
                  <a:srgbClr val="4C4D4D"/>
                </a:solidFill>
                <a:latin typeface="+mn-ea"/>
              </a:endParaRPr>
            </a:p>
          </p:txBody>
        </p:sp>
        <p:sp>
          <p:nvSpPr>
            <p:cNvPr id="45" name="矩形 44"/>
            <p:cNvSpPr/>
            <p:nvPr/>
          </p:nvSpPr>
          <p:spPr>
            <a:xfrm>
              <a:off x="4619595" y="2903252"/>
              <a:ext cx="2952811" cy="288306"/>
            </a:xfrm>
            <a:prstGeom prst="rect">
              <a:avLst/>
            </a:prstGeom>
            <a:solidFill>
              <a:schemeClr val="accent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defRPr/>
              </a:pPr>
              <a:endParaRPr lang="zh-CN" altLang="en-US" sz="1600" kern="0">
                <a:solidFill>
                  <a:schemeClr val="accent1">
                    <a:lumMod val="50000"/>
                  </a:schemeClr>
                </a:solidFill>
                <a:latin typeface="+mn-ea"/>
              </a:endParaRPr>
            </a:p>
          </p:txBody>
        </p:sp>
        <p:sp>
          <p:nvSpPr>
            <p:cNvPr id="46" name="星形: 五角 45"/>
            <p:cNvSpPr/>
            <p:nvPr/>
          </p:nvSpPr>
          <p:spPr>
            <a:xfrm>
              <a:off x="5861023" y="6147652"/>
              <a:ext cx="469953" cy="469953"/>
            </a:xfrm>
            <a:prstGeom prst="star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5011420" y="1972945"/>
              <a:ext cx="2155825" cy="460375"/>
            </a:xfrm>
            <a:prstGeom prst="rect">
              <a:avLst/>
            </a:prstGeom>
            <a:noFill/>
          </p:spPr>
          <p:txBody>
            <a:bodyPr wrap="square" rtlCol="0">
              <a:spAutoFit/>
            </a:bodyPr>
            <a:lstStyle/>
            <a:p>
              <a:pPr algn="ctr"/>
              <a:r>
                <a:rPr lang="zh-CN" altLang="en-US"/>
                <a:t>库存管理</a:t>
              </a:r>
            </a:p>
          </p:txBody>
        </p:sp>
      </p:grpSp>
      <p:grpSp>
        <p:nvGrpSpPr>
          <p:cNvPr id="8" name="组合 7">
            <a:extLst>
              <a:ext uri="{FF2B5EF4-FFF2-40B4-BE49-F238E27FC236}">
                <a16:creationId xmlns:a16="http://schemas.microsoft.com/office/drawing/2014/main" id="{2EBC5734-E150-40D2-A9B2-6C1B41B80229}"/>
              </a:ext>
            </a:extLst>
          </p:cNvPr>
          <p:cNvGrpSpPr/>
          <p:nvPr/>
        </p:nvGrpSpPr>
        <p:grpSpPr>
          <a:xfrm>
            <a:off x="7794434" y="1972945"/>
            <a:ext cx="2952811" cy="4644660"/>
            <a:chOff x="7794434" y="1972945"/>
            <a:chExt cx="2952811" cy="4644660"/>
          </a:xfrm>
        </p:grpSpPr>
        <p:sp>
          <p:nvSpPr>
            <p:cNvPr id="47" name="矩形 46" descr="#clear#"/>
            <p:cNvSpPr/>
            <p:nvPr/>
          </p:nvSpPr>
          <p:spPr>
            <a:xfrm>
              <a:off x="8186429" y="3202749"/>
              <a:ext cx="2168821" cy="2714876"/>
            </a:xfrm>
            <a:prstGeom prst="rect">
              <a:avLst/>
            </a:prstGeom>
            <a:solidFill>
              <a:srgbClr val="F1F2F2"/>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defRPr/>
              </a:pPr>
              <a:r>
                <a:rPr lang="zh-CN" altLang="en-US" sz="1600" kern="0">
                  <a:solidFill>
                    <a:srgbClr val="4C4D4D"/>
                  </a:solidFill>
                  <a:latin typeface="+mn-ea"/>
                </a:rPr>
                <a:t>修造船物资在采购、入库、贮存、出库等过程皆应填写相应单据。</a:t>
              </a:r>
            </a:p>
          </p:txBody>
        </p:sp>
        <p:sp>
          <p:nvSpPr>
            <p:cNvPr id="49" name="矩形 48"/>
            <p:cNvSpPr/>
            <p:nvPr/>
          </p:nvSpPr>
          <p:spPr>
            <a:xfrm>
              <a:off x="7794434" y="2903252"/>
              <a:ext cx="2952811" cy="288306"/>
            </a:xfrm>
            <a:prstGeom prst="rect">
              <a:avLst/>
            </a:prstGeom>
            <a:solidFill>
              <a:schemeClr val="accent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defRPr/>
              </a:pPr>
              <a:endParaRPr lang="zh-CN" altLang="en-US" sz="1600" kern="0">
                <a:solidFill>
                  <a:schemeClr val="accent1">
                    <a:lumMod val="50000"/>
                  </a:schemeClr>
                </a:solidFill>
                <a:latin typeface="+mn-ea"/>
              </a:endParaRPr>
            </a:p>
          </p:txBody>
        </p:sp>
        <p:sp>
          <p:nvSpPr>
            <p:cNvPr id="50" name="星形: 五角 49"/>
            <p:cNvSpPr/>
            <p:nvPr/>
          </p:nvSpPr>
          <p:spPr>
            <a:xfrm>
              <a:off x="9035862" y="6147652"/>
              <a:ext cx="469953" cy="469953"/>
            </a:xfrm>
            <a:prstGeom prst="star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8253095" y="1972945"/>
              <a:ext cx="2101850" cy="460375"/>
            </a:xfrm>
            <a:prstGeom prst="rect">
              <a:avLst/>
            </a:prstGeom>
            <a:noFill/>
          </p:spPr>
          <p:txBody>
            <a:bodyPr wrap="square" rtlCol="0">
              <a:spAutoFit/>
            </a:bodyPr>
            <a:lstStyle/>
            <a:p>
              <a:pPr algn="ctr"/>
              <a:r>
                <a:rPr lang="zh-CN" altLang="en-US"/>
                <a:t>单据管理</a:t>
              </a:r>
            </a:p>
          </p:txBody>
        </p:sp>
      </p:grpSp>
    </p:spTree>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AS_NET" val="2.0.50727.5485"/>
  <p:tag name="AS_OS" val="Microsoft Windows NT 6.1.7601 Service Pack 1"/>
  <p:tag name="AS_RELEASE_DATE" val="2018.04.09"/>
  <p:tag name="AS_TITLE" val="Aspose.Slides for .NET 2.0"/>
  <p:tag name="AS_VERSION" val="18.4"/>
</p:tagLst>
</file>

<file path=ppt/theme/theme1.xml><?xml version="1.0" encoding="utf-8"?>
<a:theme xmlns:a="http://schemas.openxmlformats.org/drawingml/2006/main" name="A000120141119A01PPBG">
  <a:themeElements>
    <a:clrScheme name="妙2">
      <a:dk1>
        <a:srgbClr val="4D4D4D"/>
      </a:dk1>
      <a:lt1>
        <a:srgbClr val="FFFFFF"/>
      </a:lt1>
      <a:dk2>
        <a:srgbClr val="4D4D4D"/>
      </a:dk2>
      <a:lt2>
        <a:srgbClr val="FFFFFF"/>
      </a:lt2>
      <a:accent1>
        <a:srgbClr val="1B6193"/>
      </a:accent1>
      <a:accent2>
        <a:srgbClr val="7594B9"/>
      </a:accent2>
      <a:accent3>
        <a:srgbClr val="5C5393"/>
      </a:accent3>
      <a:accent4>
        <a:srgbClr val="984A6D"/>
      </a:accent4>
      <a:accent5>
        <a:srgbClr val="4A986F"/>
      </a:accent5>
      <a:accent6>
        <a:srgbClr val="9A48D8"/>
      </a:accent6>
      <a:hlink>
        <a:srgbClr val="9DAC6E"/>
      </a:hlink>
      <a:folHlink>
        <a:srgbClr val="7F7F7F"/>
      </a:folHlink>
    </a:clrScheme>
    <a:fontScheme name="自定义 2">
      <a:majorFont>
        <a:latin typeface="等线 Light"/>
        <a:ea typeface="微软雅黑"/>
        <a:cs typeface="Arial"/>
      </a:majorFont>
      <a:minorFont>
        <a:latin typeface="等线"/>
        <a:ea typeface="幼圆"/>
        <a:cs typeface="Arial"/>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小碎花校园清新毕业答辩模板</Template>
  <TotalTime>26</TotalTime>
  <Words>1388</Words>
  <Application>Microsoft Office PowerPoint</Application>
  <PresentationFormat>宽屏</PresentationFormat>
  <Paragraphs>108</Paragraphs>
  <Slides>21</Slides>
  <Notes>0</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21</vt:i4>
      </vt:variant>
    </vt:vector>
  </HeadingPairs>
  <TitlesOfParts>
    <vt:vector size="36" baseType="lpstr">
      <vt:lpstr>等线</vt:lpstr>
      <vt:lpstr>等线 Light</vt:lpstr>
      <vt:lpstr>微软雅黑</vt:lpstr>
      <vt:lpstr>幼圆</vt:lpstr>
      <vt:lpstr>Arial</vt:lpstr>
      <vt:lpstr>Arial Black</vt:lpstr>
      <vt:lpstr>Bell MT</vt:lpstr>
      <vt:lpstr>Bodoni MT</vt:lpstr>
      <vt:lpstr>Calibri</vt:lpstr>
      <vt:lpstr>Impact</vt:lpstr>
      <vt:lpstr>Lao UI</vt:lpstr>
      <vt:lpstr>Tempus Sans ITC</vt:lpstr>
      <vt:lpstr>Times New Roman</vt:lpstr>
      <vt:lpstr>Wingdings 2</vt:lpstr>
      <vt:lpstr>A000120141119A01PPBG</vt:lpstr>
      <vt:lpstr>修造船工程与管理学</vt:lpstr>
      <vt:lpstr>本文思路（我的想法）</vt:lpstr>
      <vt:lpstr>修造船工程与管理学</vt:lpstr>
      <vt:lpstr>A  修造船计划管理</vt:lpstr>
      <vt:lpstr>修造船计划管理</vt:lpstr>
      <vt:lpstr>修造船计划管理</vt:lpstr>
      <vt:lpstr>B  修造船物资管理</vt:lpstr>
      <vt:lpstr>修造船计划管理</vt:lpstr>
      <vt:lpstr>修造船物资管理内容</vt:lpstr>
      <vt:lpstr>C  修造船安全管理</vt:lpstr>
      <vt:lpstr>修造船安全管理</vt:lpstr>
      <vt:lpstr>修造船安全管理内容</vt:lpstr>
      <vt:lpstr>D  修造船质量管理</vt:lpstr>
      <vt:lpstr>修造船质量管理</vt:lpstr>
      <vt:lpstr>修造船质量管理内容</vt:lpstr>
      <vt:lpstr>设计过程的质量管理具体内容</vt:lpstr>
      <vt:lpstr>F  修造船成本管理</vt:lpstr>
      <vt:lpstr>修造船成本管理</vt:lpstr>
      <vt:lpstr>修造船成本管理内容</vt:lpstr>
      <vt:lpstr>阅读参考文献</vt:lpstr>
      <vt:lpstr>PowerPoint 演示文稿</vt:lpstr>
    </vt:vector>
  </TitlesOfParts>
  <Manager>风云办公</Manager>
  <Company>上海剑姬网络科技有限公司</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风云办公PPT模板</dc:title>
  <dc:creator>风云办公</dc:creator>
  <cp:keywords>风云办公</cp:keywords>
  <dc:description>风云办公 http://www.ppt118.com</dc:description>
  <cp:lastModifiedBy>28574</cp:lastModifiedBy>
  <cp:revision>36</cp:revision>
  <dcterms:created xsi:type="dcterms:W3CDTF">2016-05-11T13:49:00Z</dcterms:created>
  <dcterms:modified xsi:type="dcterms:W3CDTF">2020-07-20T13:29:10Z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2052-11.1.0.9739</vt:lpwstr>
  </property>
</Properties>
</file>