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5" r:id="rId2"/>
    <p:sldId id="268" r:id="rId3"/>
    <p:sldId id="272" r:id="rId4"/>
    <p:sldId id="273" r:id="rId5"/>
    <p:sldId id="278" r:id="rId6"/>
    <p:sldId id="275" r:id="rId7"/>
    <p:sldId id="274" r:id="rId8"/>
    <p:sldId id="302" r:id="rId9"/>
    <p:sldId id="300" r:id="rId10"/>
    <p:sldId id="301" r:id="rId11"/>
    <p:sldId id="299" r:id="rId12"/>
    <p:sldId id="296" r:id="rId13"/>
    <p:sldId id="297" r:id="rId14"/>
    <p:sldId id="298" r:id="rId15"/>
    <p:sldId id="303" r:id="rId16"/>
    <p:sldId id="292" r:id="rId17"/>
    <p:sldId id="293" r:id="rId18"/>
    <p:sldId id="290" r:id="rId19"/>
    <p:sldId id="294" r:id="rId20"/>
    <p:sldId id="304" r:id="rId21"/>
    <p:sldId id="280" r:id="rId22"/>
    <p:sldId id="305" r:id="rId23"/>
  </p:sldIdLst>
  <p:sldSz cx="9144000" cy="6858000" type="screen4x3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9ED"/>
    <a:srgbClr val="D2888D"/>
    <a:srgbClr val="F1DFF1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90" autoAdjust="0"/>
    <p:restoredTop sz="86372" autoAdjust="0"/>
  </p:normalViewPr>
  <p:slideViewPr>
    <p:cSldViewPr>
      <p:cViewPr>
        <p:scale>
          <a:sx n="84" d="100"/>
          <a:sy n="84" d="100"/>
        </p:scale>
        <p:origin x="-1620" y="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  <dgm:t>
        <a:bodyPr/>
        <a:lstStyle/>
        <a:p>
          <a:endParaRPr lang="zh-CN" altLang="en-US"/>
        </a:p>
      </dgm:t>
    </dgm:pt>
  </dgm:ptLst>
  <dgm:cxnLst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4205B087-7F32-451E-B491-962EC9E89EAC}" type="presOf" srcId="{EF24F56F-F948-4FAE-A21B-C908CFF0947F}" destId="{04E584C8-CAF4-4F3A-A494-457051CBD1BA}" srcOrd="0" destOrd="0" presId="urn:microsoft.com/office/officeart/2005/8/layout/venn1"/>
    <dgm:cxn modelId="{4607AA98-EB95-4C74-B8F7-7AB9A1A770E4}" type="presOf" srcId="{45ECB1DE-4976-41EA-BF4A-BA9625218151}" destId="{61DA2F6A-A3A4-47F6-9631-E32DDDDECDEE}" srcOrd="0" destOrd="0" presId="urn:microsoft.com/office/officeart/2005/8/layout/venn1"/>
    <dgm:cxn modelId="{D905EB4D-8A27-4CD5-80DA-D04A11B180E7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 smtClean="0"/>
            <a:t>海</a:t>
          </a:r>
          <a:endParaRPr lang="zh-CN" dirty="0"/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  <dgm:t>
        <a:bodyPr/>
        <a:lstStyle/>
        <a:p>
          <a:endParaRPr lang="zh-CN" altLang="en-US"/>
        </a:p>
      </dgm:t>
    </dgm:pt>
  </dgm:ptLst>
  <dgm:cxnLst>
    <dgm:cxn modelId="{6EB90DEE-41A8-4D32-9E94-5DDC5808E2DC}" type="presOf" srcId="{A4DBE9E6-97EB-4725-A2C1-3C97D390DE6E}" destId="{CD4B3101-F142-4E5E-B80A-8D9996F097C7}" srcOrd="0" destOrd="0" presId="urn:microsoft.com/office/officeart/2005/8/layout/venn1"/>
    <dgm:cxn modelId="{9033D00F-B056-4225-8E7A-107896313F12}" type="presOf" srcId="{8A5913D2-4896-41F8-9856-90C73F67022D}" destId="{6F917F00-94F3-4752-A2F0-5E137890CEB8}" srcOrd="0" destOrd="0" presId="urn:microsoft.com/office/officeart/2005/8/layout/venn1"/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3F2D51FB-046B-4C7A-B1A2-58C218297A39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  <dgm:t>
        <a:bodyPr/>
        <a:lstStyle/>
        <a:p>
          <a:endParaRPr lang="zh-CN" altLang="en-US"/>
        </a:p>
      </dgm:t>
    </dgm:pt>
  </dgm:ptLst>
  <dgm:cxnLst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58120658-17D2-46EE-8F59-D7353BCD37F3}" type="presOf" srcId="{737B5EC5-D0D2-4529-A675-2479ADB7512A}" destId="{4470F79F-6492-40EA-A900-0CDDBA36E791}" srcOrd="0" destOrd="0" presId="urn:microsoft.com/office/officeart/2005/8/layout/venn1"/>
    <dgm:cxn modelId="{06755BF9-5E44-432B-AD21-FE60408970EC}" type="presOf" srcId="{B9B3E140-8B8D-4175-BD94-00D1649702AA}" destId="{6DAFA64C-DC3D-43CC-9306-9A83B9F4FF30}" srcOrd="0" destOrd="0" presId="urn:microsoft.com/office/officeart/2005/8/layout/venn1"/>
    <dgm:cxn modelId="{F62946A9-0F40-415E-8C7E-D2D8BFE517B6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 smtClean="0"/>
            <a:t>学</a:t>
          </a:r>
          <a:endParaRPr lang="zh-CN" dirty="0"/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  <dgm:t>
        <a:bodyPr/>
        <a:lstStyle/>
        <a:p>
          <a:endParaRPr lang="zh-CN" altLang="en-US"/>
        </a:p>
      </dgm:t>
    </dgm:pt>
  </dgm:ptLst>
  <dgm:cxnLst>
    <dgm:cxn modelId="{07364D6D-B2BC-4AFB-A691-7478A7D0EDDF}" type="presOf" srcId="{938154DC-7DEC-4435-8AEE-F287F60DA644}" destId="{A319629E-037B-4B5B-8915-441F51FA60BC}" srcOrd="0" destOrd="0" presId="urn:microsoft.com/office/officeart/2005/8/layout/venn1"/>
    <dgm:cxn modelId="{26F608C9-31DF-4068-9D3D-283F6F073B9E}" type="presOf" srcId="{AABD46EF-623D-4EC1-9905-9F9517C84035}" destId="{8A8110AF-7FCF-4E47-932E-B9CB33926204}" srcOrd="0" destOrd="0" presId="urn:microsoft.com/office/officeart/2005/8/layout/venn1"/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4D14AAB3-DFB1-4D11-B3B1-B7EA1CE81DB5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 smtClean="0"/>
            <a:t>连</a:t>
          </a:r>
          <a:endParaRPr lang="zh-CN" dirty="0"/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  <dgm:t>
        <a:bodyPr/>
        <a:lstStyle/>
        <a:p>
          <a:endParaRPr lang="zh-CN" altLang="en-US"/>
        </a:p>
      </dgm:t>
    </dgm:pt>
  </dgm:ptLst>
  <dgm:cxnLst>
    <dgm:cxn modelId="{0394C656-B801-4476-A32B-B0E160A311C7}" type="presOf" srcId="{CE6CFCA0-C49C-4951-BE4A-2894AF7F0369}" destId="{7B1E7C52-CF18-48B2-BB65-024F73E359D3}" srcOrd="0" destOrd="0" presId="urn:microsoft.com/office/officeart/2005/8/layout/venn1"/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82BDC8DC-E119-4770-9965-EDEA799F8F2F}" type="presOf" srcId="{21F9EB01-2DBC-4DE3-BF4F-D736561A8F50}" destId="{EDBBB33F-27B5-48AE-A61C-C9DE23066AD1}" srcOrd="0" destOrd="0" presId="urn:microsoft.com/office/officeart/2005/8/layout/venn1"/>
    <dgm:cxn modelId="{65378AE5-9C1C-4977-AB12-90749853591B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 smtClean="0"/>
            <a:t>事</a:t>
          </a:r>
          <a:endParaRPr lang="zh-CN" dirty="0"/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  <dgm:t>
        <a:bodyPr/>
        <a:lstStyle/>
        <a:p>
          <a:endParaRPr lang="zh-CN" altLang="en-US"/>
        </a:p>
      </dgm:t>
    </dgm:pt>
  </dgm:ptLst>
  <dgm:cxnLst>
    <dgm:cxn modelId="{6EBB3A1C-8C71-4A36-8706-0B0306C466ED}" type="presOf" srcId="{4E65984A-BA92-43D1-B9A2-B9086CB43038}" destId="{952DD290-D500-4BE9-9525-723274617DF1}" srcOrd="0" destOrd="0" presId="urn:microsoft.com/office/officeart/2005/8/layout/venn1"/>
    <dgm:cxn modelId="{EE76D40A-5F96-42DD-B763-6ABA01E5DCF8}" type="presOf" srcId="{0E6DF1C2-1746-482F-BF52-CD765E80A365}" destId="{171034FF-3396-4AA1-9482-05BACFB2D723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958275EA-5E26-4BAA-879E-D96FE5B0870E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 smtClean="0"/>
            <a:t>海</a:t>
          </a:r>
          <a:endParaRPr lang="zh-CN" dirty="0"/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  <dgm:t>
        <a:bodyPr/>
        <a:lstStyle/>
        <a:p>
          <a:endParaRPr lang="zh-CN" altLang="en-US"/>
        </a:p>
      </dgm:t>
    </dgm:pt>
  </dgm:ptLst>
  <dgm:cxnLst>
    <dgm:cxn modelId="{BE5876CE-7A42-4E28-AB14-BA24A268A5CA}" type="presOf" srcId="{8A5913D2-4896-41F8-9856-90C73F67022D}" destId="{6F917F00-94F3-4752-A2F0-5E137890CEB8}" srcOrd="0" destOrd="0" presId="urn:microsoft.com/office/officeart/2005/8/layout/venn1"/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F8CD6EB5-C5DD-46CE-8FB1-9B7B82E9D140}" type="presOf" srcId="{A4DBE9E6-97EB-4725-A2C1-3C97D390DE6E}" destId="{CD4B3101-F142-4E5E-B80A-8D9996F097C7}" srcOrd="0" destOrd="0" presId="urn:microsoft.com/office/officeart/2005/8/layout/venn1"/>
    <dgm:cxn modelId="{BCDB022C-944E-474F-9049-1C1E05E0467F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  <dgm:t>
        <a:bodyPr/>
        <a:lstStyle/>
        <a:p>
          <a:endParaRPr lang="zh-CN" altLang="en-US"/>
        </a:p>
      </dgm:t>
    </dgm:pt>
  </dgm:ptLst>
  <dgm:cxnLst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EE37461B-6E11-4C9F-AEAA-5B0B9445E1EE}" type="presOf" srcId="{B9B3E140-8B8D-4175-BD94-00D1649702AA}" destId="{6DAFA64C-DC3D-43CC-9306-9A83B9F4FF30}" srcOrd="0" destOrd="0" presId="urn:microsoft.com/office/officeart/2005/8/layout/venn1"/>
    <dgm:cxn modelId="{0ACE32DE-3B49-4171-8213-E3B9EF138053}" type="presOf" srcId="{737B5EC5-D0D2-4529-A675-2479ADB7512A}" destId="{4470F79F-6492-40EA-A900-0CDDBA36E791}" srcOrd="0" destOrd="0" presId="urn:microsoft.com/office/officeart/2005/8/layout/venn1"/>
    <dgm:cxn modelId="{9B7FB463-4BE7-4A52-9B83-BD0EBD219670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 smtClean="0"/>
            <a:t>学</a:t>
          </a:r>
          <a:endParaRPr lang="zh-CN" dirty="0"/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  <dgm:t>
        <a:bodyPr/>
        <a:lstStyle/>
        <a:p>
          <a:endParaRPr lang="zh-CN" altLang="en-US"/>
        </a:p>
      </dgm:t>
    </dgm:pt>
  </dgm:ptLst>
  <dgm:cxnLst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03AAE750-DC46-4F66-97BF-357B71429BBA}" type="presOf" srcId="{938154DC-7DEC-4435-8AEE-F287F60DA644}" destId="{A319629E-037B-4B5B-8915-441F51FA60BC}" srcOrd="0" destOrd="0" presId="urn:microsoft.com/office/officeart/2005/8/layout/venn1"/>
    <dgm:cxn modelId="{4482269A-0976-4069-BC82-D4D370AA363F}" type="presOf" srcId="{AABD46EF-623D-4EC1-9905-9F9517C84035}" destId="{8A8110AF-7FCF-4E47-932E-B9CB33926204}" srcOrd="0" destOrd="0" presId="urn:microsoft.com/office/officeart/2005/8/layout/venn1"/>
    <dgm:cxn modelId="{213A8ABD-FD4E-416F-99E7-39CFB0EE73C1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  <dgm:t>
        <a:bodyPr/>
        <a:lstStyle/>
        <a:p>
          <a:endParaRPr lang="zh-CN" altLang="en-US"/>
        </a:p>
      </dgm:t>
    </dgm:pt>
  </dgm:ptLst>
  <dgm:cxnLst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B8D2E459-C003-4CBF-9B82-A2DAA834331A}" type="presOf" srcId="{45ECB1DE-4976-41EA-BF4A-BA9625218151}" destId="{61DA2F6A-A3A4-47F6-9631-E32DDDDECDEE}" srcOrd="0" destOrd="0" presId="urn:microsoft.com/office/officeart/2005/8/layout/venn1"/>
    <dgm:cxn modelId="{9A829D8B-ED48-486E-B4DC-AF2C905611B2}" type="presOf" srcId="{EF24F56F-F948-4FAE-A21B-C908CFF0947F}" destId="{04E584C8-CAF4-4F3A-A494-457051CBD1BA}" srcOrd="0" destOrd="0" presId="urn:microsoft.com/office/officeart/2005/8/layout/venn1"/>
    <dgm:cxn modelId="{F6D08993-BA4F-48FA-8120-319A4E836829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 smtClean="0"/>
            <a:t>连</a:t>
          </a:r>
          <a:endParaRPr lang="zh-CN" dirty="0"/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  <dgm:t>
        <a:bodyPr/>
        <a:lstStyle/>
        <a:p>
          <a:endParaRPr lang="zh-CN" altLang="en-US"/>
        </a:p>
      </dgm:t>
    </dgm:pt>
  </dgm:ptLst>
  <dgm:cxnLst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ED082C6A-39B8-41F9-A2B6-53C7035A0C22}" type="presOf" srcId="{21F9EB01-2DBC-4DE3-BF4F-D736561A8F50}" destId="{EDBBB33F-27B5-48AE-A61C-C9DE23066AD1}" srcOrd="0" destOrd="0" presId="urn:microsoft.com/office/officeart/2005/8/layout/venn1"/>
    <dgm:cxn modelId="{11A34253-150F-4EC6-BC11-7F18B0D95ABE}" type="presOf" srcId="{CE6CFCA0-C49C-4951-BE4A-2894AF7F0369}" destId="{7B1E7C52-CF18-48B2-BB65-024F73E359D3}" srcOrd="0" destOrd="0" presId="urn:microsoft.com/office/officeart/2005/8/layout/venn1"/>
    <dgm:cxn modelId="{7673D8A3-DCF7-4BAC-A6D9-70EFD083C0A5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 smtClean="0"/>
            <a:t>事</a:t>
          </a:r>
          <a:endParaRPr lang="zh-CN" dirty="0"/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  <dgm:t>
        <a:bodyPr/>
        <a:lstStyle/>
        <a:p>
          <a:endParaRPr lang="zh-CN" altLang="en-US"/>
        </a:p>
      </dgm:t>
    </dgm:pt>
  </dgm:ptLst>
  <dgm:cxnLst>
    <dgm:cxn modelId="{A57D3F0D-B711-4CD2-91A2-5FC640CC67A0}" type="presOf" srcId="{0E6DF1C2-1746-482F-BF52-CD765E80A365}" destId="{171034FF-3396-4AA1-9482-05BACFB2D723}" srcOrd="0" destOrd="0" presId="urn:microsoft.com/office/officeart/2005/8/layout/venn1"/>
    <dgm:cxn modelId="{4C6D8741-4E69-4F1F-824B-CDFA1E47924C}" type="presOf" srcId="{4E65984A-BA92-43D1-B9A2-B9086CB43038}" destId="{952DD290-D500-4BE9-9525-723274617DF1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8F881AFF-FB56-4F62-878F-5F276E548C9F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3742"/>
          <a:ext cx="327920" cy="35760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大</a:t>
          </a:r>
          <a:endParaRPr lang="zh-CN" sz="1700" kern="1200" dirty="0"/>
        </a:p>
      </dsp:txBody>
      <dsp:txXfrm>
        <a:off x="48023" y="226112"/>
        <a:ext cx="231874" cy="25286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1645"/>
          <a:ext cx="504057" cy="5040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海</a:t>
          </a:r>
          <a:endParaRPr lang="zh-CN" sz="2300" kern="1200" dirty="0"/>
        </a:p>
      </dsp:txBody>
      <dsp:txXfrm>
        <a:off x="73817" y="165462"/>
        <a:ext cx="356423" cy="35642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39" y="144015"/>
          <a:ext cx="463315" cy="4170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大</a:t>
          </a:r>
          <a:endParaRPr lang="zh-CN" sz="1900" kern="1200" dirty="0"/>
        </a:p>
      </dsp:txBody>
      <dsp:txXfrm>
        <a:off x="108590" y="205091"/>
        <a:ext cx="327613" cy="29490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54" y="143050"/>
          <a:ext cx="363967" cy="5323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学</a:t>
          </a:r>
          <a:endParaRPr lang="zh-CN" sz="2000" kern="1200" dirty="0"/>
        </a:p>
      </dsp:txBody>
      <dsp:txXfrm>
        <a:off x="94756" y="221006"/>
        <a:ext cx="257363" cy="3764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215"/>
          <a:ext cx="350292" cy="3908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连</a:t>
          </a:r>
          <a:endParaRPr lang="zh-CN" sz="1800" kern="1200" dirty="0"/>
        </a:p>
      </dsp:txBody>
      <dsp:txXfrm>
        <a:off x="51299" y="371457"/>
        <a:ext cx="247694" cy="276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24" y="0"/>
          <a:ext cx="594200" cy="4943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事</a:t>
          </a:r>
          <a:endParaRPr lang="zh-CN" sz="2300" kern="1200" dirty="0"/>
        </a:p>
      </dsp:txBody>
      <dsp:txXfrm>
        <a:off x="37095" y="72396"/>
        <a:ext cx="420162" cy="349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1645"/>
          <a:ext cx="504057" cy="5040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海</a:t>
          </a:r>
          <a:endParaRPr lang="zh-CN" sz="2300" kern="1200" dirty="0"/>
        </a:p>
      </dsp:txBody>
      <dsp:txXfrm>
        <a:off x="73817" y="165462"/>
        <a:ext cx="356423" cy="3564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39" y="144015"/>
          <a:ext cx="463315" cy="4170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大</a:t>
          </a:r>
          <a:endParaRPr lang="zh-CN" sz="1900" kern="1200" dirty="0"/>
        </a:p>
      </dsp:txBody>
      <dsp:txXfrm>
        <a:off x="108590" y="205091"/>
        <a:ext cx="327613" cy="2949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54" y="143050"/>
          <a:ext cx="363967" cy="5323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学</a:t>
          </a:r>
          <a:endParaRPr lang="zh-CN" sz="2000" kern="1200" dirty="0"/>
        </a:p>
      </dsp:txBody>
      <dsp:txXfrm>
        <a:off x="94756" y="221006"/>
        <a:ext cx="257363" cy="376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3742"/>
          <a:ext cx="327920" cy="35760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大</a:t>
          </a:r>
          <a:endParaRPr lang="zh-CN" sz="1700" kern="1200" dirty="0"/>
        </a:p>
      </dsp:txBody>
      <dsp:txXfrm>
        <a:off x="48023" y="226112"/>
        <a:ext cx="231874" cy="2528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215"/>
          <a:ext cx="350292" cy="3908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连</a:t>
          </a:r>
          <a:endParaRPr lang="zh-CN" sz="1800" kern="1200" dirty="0"/>
        </a:p>
      </dsp:txBody>
      <dsp:txXfrm>
        <a:off x="51299" y="371457"/>
        <a:ext cx="247694" cy="2763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24" y="0"/>
          <a:ext cx="594200" cy="4943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事</a:t>
          </a:r>
          <a:endParaRPr lang="zh-CN" sz="2300" kern="1200" dirty="0"/>
        </a:p>
      </dsp:txBody>
      <dsp:txXfrm>
        <a:off x="37095" y="72396"/>
        <a:ext cx="420162" cy="349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3" Type="http://schemas.openxmlformats.org/officeDocument/2006/relationships/image" Target="../media/image101.wmf"/><Relationship Id="rId7" Type="http://schemas.openxmlformats.org/officeDocument/2006/relationships/image" Target="../media/image105.wmf"/><Relationship Id="rId2" Type="http://schemas.openxmlformats.org/officeDocument/2006/relationships/image" Target="../media/image100.wmf"/><Relationship Id="rId1" Type="http://schemas.openxmlformats.org/officeDocument/2006/relationships/image" Target="../media/image2.wmf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Relationship Id="rId9" Type="http://schemas.openxmlformats.org/officeDocument/2006/relationships/image" Target="../media/image10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2.wmf"/><Relationship Id="rId6" Type="http://schemas.openxmlformats.org/officeDocument/2006/relationships/image" Target="../media/image112.wmf"/><Relationship Id="rId5" Type="http://schemas.openxmlformats.org/officeDocument/2006/relationships/image" Target="../media/image111.wmf"/><Relationship Id="rId4" Type="http://schemas.openxmlformats.org/officeDocument/2006/relationships/image" Target="../media/image110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3" Type="http://schemas.openxmlformats.org/officeDocument/2006/relationships/image" Target="../media/image114.wmf"/><Relationship Id="rId7" Type="http://schemas.openxmlformats.org/officeDocument/2006/relationships/image" Target="../media/image118.wmf"/><Relationship Id="rId2" Type="http://schemas.openxmlformats.org/officeDocument/2006/relationships/image" Target="../media/image113.wmf"/><Relationship Id="rId1" Type="http://schemas.openxmlformats.org/officeDocument/2006/relationships/image" Target="../media/image2.wmf"/><Relationship Id="rId6" Type="http://schemas.openxmlformats.org/officeDocument/2006/relationships/image" Target="../media/image117.wmf"/><Relationship Id="rId5" Type="http://schemas.openxmlformats.org/officeDocument/2006/relationships/image" Target="../media/image116.wmf"/><Relationship Id="rId4" Type="http://schemas.openxmlformats.org/officeDocument/2006/relationships/image" Target="../media/image11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image" Target="../media/image114.wmf"/><Relationship Id="rId7" Type="http://schemas.openxmlformats.org/officeDocument/2006/relationships/image" Target="../media/image122.wmf"/><Relationship Id="rId2" Type="http://schemas.openxmlformats.org/officeDocument/2006/relationships/image" Target="../media/image113.wmf"/><Relationship Id="rId1" Type="http://schemas.openxmlformats.org/officeDocument/2006/relationships/image" Target="../media/image2.wmf"/><Relationship Id="rId6" Type="http://schemas.openxmlformats.org/officeDocument/2006/relationships/image" Target="../media/image121.wmf"/><Relationship Id="rId5" Type="http://schemas.openxmlformats.org/officeDocument/2006/relationships/image" Target="../media/image120.wmf"/><Relationship Id="rId4" Type="http://schemas.openxmlformats.org/officeDocument/2006/relationships/image" Target="../media/image115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3" Type="http://schemas.openxmlformats.org/officeDocument/2006/relationships/image" Target="../media/image114.wmf"/><Relationship Id="rId7" Type="http://schemas.openxmlformats.org/officeDocument/2006/relationships/image" Target="../media/image126.wmf"/><Relationship Id="rId2" Type="http://schemas.openxmlformats.org/officeDocument/2006/relationships/image" Target="../media/image113.wmf"/><Relationship Id="rId1" Type="http://schemas.openxmlformats.org/officeDocument/2006/relationships/image" Target="../media/image2.wmf"/><Relationship Id="rId6" Type="http://schemas.openxmlformats.org/officeDocument/2006/relationships/image" Target="../media/image125.wmf"/><Relationship Id="rId5" Type="http://schemas.openxmlformats.org/officeDocument/2006/relationships/image" Target="../media/image124.wmf"/><Relationship Id="rId4" Type="http://schemas.openxmlformats.org/officeDocument/2006/relationships/image" Target="../media/image115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13" Type="http://schemas.openxmlformats.org/officeDocument/2006/relationships/image" Target="../media/image139.wmf"/><Relationship Id="rId3" Type="http://schemas.openxmlformats.org/officeDocument/2006/relationships/image" Target="../media/image129.wmf"/><Relationship Id="rId7" Type="http://schemas.openxmlformats.org/officeDocument/2006/relationships/image" Target="../media/image133.wmf"/><Relationship Id="rId12" Type="http://schemas.openxmlformats.org/officeDocument/2006/relationships/image" Target="../media/image138.wmf"/><Relationship Id="rId17" Type="http://schemas.openxmlformats.org/officeDocument/2006/relationships/image" Target="../media/image143.wmf"/><Relationship Id="rId2" Type="http://schemas.openxmlformats.org/officeDocument/2006/relationships/image" Target="../media/image128.wmf"/><Relationship Id="rId16" Type="http://schemas.openxmlformats.org/officeDocument/2006/relationships/image" Target="../media/image142.wmf"/><Relationship Id="rId1" Type="http://schemas.openxmlformats.org/officeDocument/2006/relationships/image" Target="../media/image2.wmf"/><Relationship Id="rId6" Type="http://schemas.openxmlformats.org/officeDocument/2006/relationships/image" Target="../media/image132.wmf"/><Relationship Id="rId11" Type="http://schemas.openxmlformats.org/officeDocument/2006/relationships/image" Target="../media/image137.wmf"/><Relationship Id="rId5" Type="http://schemas.openxmlformats.org/officeDocument/2006/relationships/image" Target="../media/image131.wmf"/><Relationship Id="rId15" Type="http://schemas.openxmlformats.org/officeDocument/2006/relationships/image" Target="../media/image141.wmf"/><Relationship Id="rId10" Type="http://schemas.openxmlformats.org/officeDocument/2006/relationships/image" Target="../media/image136.wmf"/><Relationship Id="rId4" Type="http://schemas.openxmlformats.org/officeDocument/2006/relationships/image" Target="../media/image130.wmf"/><Relationship Id="rId9" Type="http://schemas.openxmlformats.org/officeDocument/2006/relationships/image" Target="../media/image135.wmf"/><Relationship Id="rId14" Type="http://schemas.openxmlformats.org/officeDocument/2006/relationships/image" Target="../media/image14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13" Type="http://schemas.openxmlformats.org/officeDocument/2006/relationships/image" Target="../media/image157.wmf"/><Relationship Id="rId3" Type="http://schemas.openxmlformats.org/officeDocument/2006/relationships/image" Target="../media/image147.wmf"/><Relationship Id="rId7" Type="http://schemas.openxmlformats.org/officeDocument/2006/relationships/image" Target="../media/image151.wmf"/><Relationship Id="rId12" Type="http://schemas.openxmlformats.org/officeDocument/2006/relationships/image" Target="../media/image156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Relationship Id="rId6" Type="http://schemas.openxmlformats.org/officeDocument/2006/relationships/image" Target="../media/image150.wmf"/><Relationship Id="rId11" Type="http://schemas.openxmlformats.org/officeDocument/2006/relationships/image" Target="../media/image155.wmf"/><Relationship Id="rId5" Type="http://schemas.openxmlformats.org/officeDocument/2006/relationships/image" Target="../media/image149.wmf"/><Relationship Id="rId10" Type="http://schemas.openxmlformats.org/officeDocument/2006/relationships/image" Target="../media/image154.wmf"/><Relationship Id="rId4" Type="http://schemas.openxmlformats.org/officeDocument/2006/relationships/image" Target="../media/image148.wmf"/><Relationship Id="rId9" Type="http://schemas.openxmlformats.org/officeDocument/2006/relationships/image" Target="../media/image153.wmf"/><Relationship Id="rId14" Type="http://schemas.openxmlformats.org/officeDocument/2006/relationships/image" Target="../media/image15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wmf"/><Relationship Id="rId2" Type="http://schemas.openxmlformats.org/officeDocument/2006/relationships/image" Target="../media/image159.wmf"/><Relationship Id="rId1" Type="http://schemas.openxmlformats.org/officeDocument/2006/relationships/image" Target="../media/image2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wmf"/><Relationship Id="rId3" Type="http://schemas.openxmlformats.org/officeDocument/2006/relationships/image" Target="../media/image162.wmf"/><Relationship Id="rId7" Type="http://schemas.openxmlformats.org/officeDocument/2006/relationships/image" Target="../media/image166.wmf"/><Relationship Id="rId12" Type="http://schemas.openxmlformats.org/officeDocument/2006/relationships/image" Target="../media/image171.wmf"/><Relationship Id="rId2" Type="http://schemas.openxmlformats.org/officeDocument/2006/relationships/image" Target="../media/image161.wmf"/><Relationship Id="rId1" Type="http://schemas.openxmlformats.org/officeDocument/2006/relationships/image" Target="../media/image2.wmf"/><Relationship Id="rId6" Type="http://schemas.openxmlformats.org/officeDocument/2006/relationships/image" Target="../media/image165.wmf"/><Relationship Id="rId11" Type="http://schemas.openxmlformats.org/officeDocument/2006/relationships/image" Target="../media/image170.wmf"/><Relationship Id="rId5" Type="http://schemas.openxmlformats.org/officeDocument/2006/relationships/image" Target="../media/image164.wmf"/><Relationship Id="rId10" Type="http://schemas.openxmlformats.org/officeDocument/2006/relationships/image" Target="../media/image169.wmf"/><Relationship Id="rId4" Type="http://schemas.openxmlformats.org/officeDocument/2006/relationships/image" Target="../media/image163.wmf"/><Relationship Id="rId9" Type="http://schemas.openxmlformats.org/officeDocument/2006/relationships/image" Target="../media/image16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wmf"/><Relationship Id="rId3" Type="http://schemas.openxmlformats.org/officeDocument/2006/relationships/image" Target="../media/image172.wmf"/><Relationship Id="rId7" Type="http://schemas.openxmlformats.org/officeDocument/2006/relationships/image" Target="../media/image173.wmf"/><Relationship Id="rId2" Type="http://schemas.openxmlformats.org/officeDocument/2006/relationships/image" Target="../media/image161.wmf"/><Relationship Id="rId1" Type="http://schemas.openxmlformats.org/officeDocument/2006/relationships/image" Target="../media/image2.wmf"/><Relationship Id="rId6" Type="http://schemas.openxmlformats.org/officeDocument/2006/relationships/image" Target="../media/image168.wmf"/><Relationship Id="rId11" Type="http://schemas.openxmlformats.org/officeDocument/2006/relationships/image" Target="../media/image177.wmf"/><Relationship Id="rId5" Type="http://schemas.openxmlformats.org/officeDocument/2006/relationships/image" Target="../media/image171.wmf"/><Relationship Id="rId10" Type="http://schemas.openxmlformats.org/officeDocument/2006/relationships/image" Target="../media/image176.wmf"/><Relationship Id="rId4" Type="http://schemas.openxmlformats.org/officeDocument/2006/relationships/image" Target="../media/image170.wmf"/><Relationship Id="rId9" Type="http://schemas.openxmlformats.org/officeDocument/2006/relationships/image" Target="../media/image17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8.wmf"/><Relationship Id="rId7" Type="http://schemas.openxmlformats.org/officeDocument/2006/relationships/image" Target="../media/image21.wmf"/><Relationship Id="rId2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11.wmf"/><Relationship Id="rId5" Type="http://schemas.openxmlformats.org/officeDocument/2006/relationships/image" Target="../media/image20.wmf"/><Relationship Id="rId10" Type="http://schemas.openxmlformats.org/officeDocument/2006/relationships/image" Target="../media/image24.wmf"/><Relationship Id="rId4" Type="http://schemas.openxmlformats.org/officeDocument/2006/relationships/image" Target="../media/image19.wmf"/><Relationship Id="rId9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6.wmf"/><Relationship Id="rId18" Type="http://schemas.openxmlformats.org/officeDocument/2006/relationships/image" Target="../media/image40.wmf"/><Relationship Id="rId3" Type="http://schemas.openxmlformats.org/officeDocument/2006/relationships/image" Target="../media/image26.wmf"/><Relationship Id="rId21" Type="http://schemas.openxmlformats.org/officeDocument/2006/relationships/image" Target="../media/image43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17" Type="http://schemas.openxmlformats.org/officeDocument/2006/relationships/image" Target="../media/image39.wmf"/><Relationship Id="rId2" Type="http://schemas.openxmlformats.org/officeDocument/2006/relationships/image" Target="../media/image25.wmf"/><Relationship Id="rId16" Type="http://schemas.openxmlformats.org/officeDocument/2006/relationships/image" Target="../media/image38.wmf"/><Relationship Id="rId20" Type="http://schemas.openxmlformats.org/officeDocument/2006/relationships/image" Target="../media/image42.wmf"/><Relationship Id="rId1" Type="http://schemas.openxmlformats.org/officeDocument/2006/relationships/image" Target="../media/image2.wmf"/><Relationship Id="rId6" Type="http://schemas.openxmlformats.org/officeDocument/2006/relationships/image" Target="../media/image29.wmf"/><Relationship Id="rId11" Type="http://schemas.openxmlformats.org/officeDocument/2006/relationships/image" Target="../media/image34.wmf"/><Relationship Id="rId5" Type="http://schemas.openxmlformats.org/officeDocument/2006/relationships/image" Target="../media/image28.wmf"/><Relationship Id="rId15" Type="http://schemas.openxmlformats.org/officeDocument/2006/relationships/image" Target="../media/image11.wmf"/><Relationship Id="rId10" Type="http://schemas.openxmlformats.org/officeDocument/2006/relationships/image" Target="../media/image33.wmf"/><Relationship Id="rId19" Type="http://schemas.openxmlformats.org/officeDocument/2006/relationships/image" Target="../media/image41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Relationship Id="rId14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2" Type="http://schemas.openxmlformats.org/officeDocument/2006/relationships/image" Target="../media/image44.wmf"/><Relationship Id="rId1" Type="http://schemas.openxmlformats.org/officeDocument/2006/relationships/image" Target="../media/image2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Relationship Id="rId14" Type="http://schemas.openxmlformats.org/officeDocument/2006/relationships/image" Target="../media/image5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11" Type="http://schemas.openxmlformats.org/officeDocument/2006/relationships/image" Target="../media/image66.wmf"/><Relationship Id="rId5" Type="http://schemas.openxmlformats.org/officeDocument/2006/relationships/image" Target="../media/image61.wmf"/><Relationship Id="rId10" Type="http://schemas.openxmlformats.org/officeDocument/2006/relationships/image" Target="../media/image65.wmf"/><Relationship Id="rId4" Type="http://schemas.openxmlformats.org/officeDocument/2006/relationships/image" Target="../media/image60.wmf"/><Relationship Id="rId9" Type="http://schemas.openxmlformats.org/officeDocument/2006/relationships/image" Target="../media/image6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image" Target="../media/image79.wmf"/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12" Type="http://schemas.openxmlformats.org/officeDocument/2006/relationships/image" Target="../media/image78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11" Type="http://schemas.openxmlformats.org/officeDocument/2006/relationships/image" Target="../media/image77.wmf"/><Relationship Id="rId5" Type="http://schemas.openxmlformats.org/officeDocument/2006/relationships/image" Target="../media/image71.wmf"/><Relationship Id="rId10" Type="http://schemas.openxmlformats.org/officeDocument/2006/relationships/image" Target="../media/image76.wmf"/><Relationship Id="rId4" Type="http://schemas.openxmlformats.org/officeDocument/2006/relationships/image" Target="../media/image70.wmf"/><Relationship Id="rId9" Type="http://schemas.openxmlformats.org/officeDocument/2006/relationships/image" Target="../media/image75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2" Type="http://schemas.openxmlformats.org/officeDocument/2006/relationships/image" Target="../media/image80.wmf"/><Relationship Id="rId1" Type="http://schemas.openxmlformats.org/officeDocument/2006/relationships/image" Target="../media/image2.w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Relationship Id="rId9" Type="http://schemas.openxmlformats.org/officeDocument/2006/relationships/image" Target="../media/image87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2.wmf"/><Relationship Id="rId7" Type="http://schemas.openxmlformats.org/officeDocument/2006/relationships/image" Target="../media/image94.wmf"/><Relationship Id="rId12" Type="http://schemas.openxmlformats.org/officeDocument/2006/relationships/image" Target="../media/image99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6" Type="http://schemas.openxmlformats.org/officeDocument/2006/relationships/image" Target="../media/image93.wmf"/><Relationship Id="rId11" Type="http://schemas.openxmlformats.org/officeDocument/2006/relationships/image" Target="../media/image98.wmf"/><Relationship Id="rId5" Type="http://schemas.openxmlformats.org/officeDocument/2006/relationships/image" Target="../media/image92.wmf"/><Relationship Id="rId10" Type="http://schemas.openxmlformats.org/officeDocument/2006/relationships/image" Target="../media/image97.wmf"/><Relationship Id="rId4" Type="http://schemas.openxmlformats.org/officeDocument/2006/relationships/image" Target="../media/image91.wmf"/><Relationship Id="rId9" Type="http://schemas.openxmlformats.org/officeDocument/2006/relationships/image" Target="../media/image9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FCEC6-C02E-4F55-A1A8-42A7BAE9F12F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13D55-DCD2-4DC9-92A0-B622F5591C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391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13D55-DCD2-4DC9-92A0-B622F5591CB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06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microsoft.com/office/2007/relationships/hdphoto" Target="../media/hdphoto1.wdp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8" Type="http://schemas.openxmlformats.org/officeDocument/2006/relationships/diagramLayout" Target="../diagrams/layout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18" Type="http://schemas.openxmlformats.org/officeDocument/2006/relationships/diagramLayout" Target="../diagrams/layout10.xml"/><Relationship Id="rId26" Type="http://schemas.microsoft.com/office/2007/relationships/diagramDrawing" Target="../diagrams/drawing11.xml"/><Relationship Id="rId3" Type="http://schemas.openxmlformats.org/officeDocument/2006/relationships/diagramLayout" Target="../diagrams/layout7.xml"/><Relationship Id="rId21" Type="http://schemas.microsoft.com/office/2007/relationships/diagramDrawing" Target="../diagrams/drawing10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17" Type="http://schemas.openxmlformats.org/officeDocument/2006/relationships/diagramData" Target="../diagrams/data10.xml"/><Relationship Id="rId25" Type="http://schemas.openxmlformats.org/officeDocument/2006/relationships/diagramColors" Target="../diagrams/colors11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20" Type="http://schemas.openxmlformats.org/officeDocument/2006/relationships/diagramColors" Target="../diagrams/colors10.xml"/><Relationship Id="rId29" Type="http://schemas.openxmlformats.org/officeDocument/2006/relationships/diagramQuickStyle" Target="../diagrams/quickStyle12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24" Type="http://schemas.openxmlformats.org/officeDocument/2006/relationships/diagramQuickStyle" Target="../diagrams/quickStyle11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23" Type="http://schemas.openxmlformats.org/officeDocument/2006/relationships/diagramLayout" Target="../diagrams/layout11.xml"/><Relationship Id="rId28" Type="http://schemas.openxmlformats.org/officeDocument/2006/relationships/diagramLayout" Target="../diagrams/layout12.xml"/><Relationship Id="rId10" Type="http://schemas.openxmlformats.org/officeDocument/2006/relationships/diagramColors" Target="../diagrams/colors8.xml"/><Relationship Id="rId19" Type="http://schemas.openxmlformats.org/officeDocument/2006/relationships/diagramQuickStyle" Target="../diagrams/quickStyle10.xml"/><Relationship Id="rId31" Type="http://schemas.microsoft.com/office/2007/relationships/diagramDrawing" Target="../diagrams/drawing12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Relationship Id="rId22" Type="http://schemas.openxmlformats.org/officeDocument/2006/relationships/diagramData" Target="../diagrams/data11.xml"/><Relationship Id="rId27" Type="http://schemas.openxmlformats.org/officeDocument/2006/relationships/diagramData" Target="../diagrams/data12.xml"/><Relationship Id="rId30" Type="http://schemas.openxmlformats.org/officeDocument/2006/relationships/diagramColors" Target="../diagrams/colors1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 userDrawn="1"/>
        </p:nvSpPr>
        <p:spPr>
          <a:xfrm rot="16200000">
            <a:off x="7389439" y="5103439"/>
            <a:ext cx="1385395" cy="212373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圆角矩形 7"/>
          <p:cNvSpPr/>
          <p:nvPr userDrawn="1"/>
        </p:nvSpPr>
        <p:spPr>
          <a:xfrm>
            <a:off x="-36512" y="6021288"/>
            <a:ext cx="8766722" cy="819283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4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圆角矩形 9"/>
          <p:cNvSpPr/>
          <p:nvPr userDrawn="1"/>
        </p:nvSpPr>
        <p:spPr>
          <a:xfrm>
            <a:off x="8316416" y="-1"/>
            <a:ext cx="827586" cy="6430930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7671772" y="5517232"/>
            <a:ext cx="1508740" cy="1462473"/>
            <a:chOff x="7668345" y="5566926"/>
            <a:chExt cx="1508740" cy="1462473"/>
          </a:xfrm>
        </p:grpSpPr>
        <p:grpSp>
          <p:nvGrpSpPr>
            <p:cNvPr id="13" name="组合 12"/>
            <p:cNvGrpSpPr/>
            <p:nvPr/>
          </p:nvGrpSpPr>
          <p:grpSpPr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15" name="图示 14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949657370"/>
                  </p:ext>
                </p:extLst>
              </p:nvPr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16" name="图示 15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751929061"/>
                  </p:ext>
                </p:extLst>
              </p:nvPr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17" name="图示 16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31659689"/>
                  </p:ext>
                </p:extLst>
              </p:nvPr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18" name="图示 17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785405656"/>
                  </p:ext>
                </p:extLst>
              </p:nvPr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19" name="图示 18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513993386"/>
                  </p:ext>
                </p:extLst>
              </p:nvPr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20" name="图示 19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604297516"/>
                  </p:ext>
                </p:extLst>
              </p:nvPr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14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3632" b="96852" l="3052" r="95775">
                          <a14:foregroundMark x1="43897" y1="6538" x2="46479" y2="95157"/>
                          <a14:foregroundMark x1="6808" y1="48668" x2="90610" y2="513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16200000">
            <a:off x="7389439" y="5103439"/>
            <a:ext cx="1385395" cy="212373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-36512" y="6021288"/>
            <a:ext cx="8766722" cy="819283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3200" b="1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8316416" y="-1"/>
            <a:ext cx="827586" cy="6430930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4" name="组合 17"/>
          <p:cNvGrpSpPr/>
          <p:nvPr/>
        </p:nvGrpSpPr>
        <p:grpSpPr>
          <a:xfrm>
            <a:off x="7671772" y="5517232"/>
            <a:ext cx="1508740" cy="1462473"/>
            <a:chOff x="7668345" y="5566926"/>
            <a:chExt cx="1508740" cy="1462473"/>
          </a:xfrm>
        </p:grpSpPr>
        <p:grpSp>
          <p:nvGrpSpPr>
            <p:cNvPr id="5" name="组合 18"/>
            <p:cNvGrpSpPr/>
            <p:nvPr/>
          </p:nvGrpSpPr>
          <p:grpSpPr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21" name="图示 20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260491645"/>
                  </p:ext>
                </p:extLst>
              </p:nvPr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22" name="图示 21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595250747"/>
                  </p:ext>
                </p:extLst>
              </p:nvPr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24" name="图示 23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731631201"/>
                  </p:ext>
                </p:extLst>
              </p:nvPr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23" name="图示 22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011916604"/>
                  </p:ext>
                </p:extLst>
              </p:nvPr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25" name="图示 24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610226036"/>
                  </p:ext>
                </p:extLst>
              </p:nvPr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26" name="图示 25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40961751"/>
                  </p:ext>
                </p:extLst>
              </p:nvPr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20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内容占位符 31"/>
          <p:cNvSpPr>
            <a:spLocks noGrp="1"/>
          </p:cNvSpPr>
          <p:nvPr>
            <p:ph sz="quarter" idx="10"/>
          </p:nvPr>
        </p:nvSpPr>
        <p:spPr>
          <a:xfrm>
            <a:off x="116592" y="116632"/>
            <a:ext cx="8055807" cy="568863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9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0.bin"/><Relationship Id="rId13" Type="http://schemas.openxmlformats.org/officeDocument/2006/relationships/image" Target="../media/image102.wmf"/><Relationship Id="rId18" Type="http://schemas.openxmlformats.org/officeDocument/2006/relationships/oleObject" Target="../embeddings/oleObject135.bin"/><Relationship Id="rId3" Type="http://schemas.openxmlformats.org/officeDocument/2006/relationships/notesSlide" Target="../notesSlides/notesSlide10.xml"/><Relationship Id="rId21" Type="http://schemas.openxmlformats.org/officeDocument/2006/relationships/image" Target="../media/image106.wmf"/><Relationship Id="rId7" Type="http://schemas.openxmlformats.org/officeDocument/2006/relationships/oleObject" Target="../embeddings/oleObject129.bin"/><Relationship Id="rId12" Type="http://schemas.openxmlformats.org/officeDocument/2006/relationships/oleObject" Target="../embeddings/oleObject132.bin"/><Relationship Id="rId17" Type="http://schemas.openxmlformats.org/officeDocument/2006/relationships/image" Target="../media/image104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34.bin"/><Relationship Id="rId20" Type="http://schemas.openxmlformats.org/officeDocument/2006/relationships/oleObject" Target="../embeddings/oleObject136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28.bin"/><Relationship Id="rId11" Type="http://schemas.openxmlformats.org/officeDocument/2006/relationships/image" Target="../media/image101.wmf"/><Relationship Id="rId24" Type="http://schemas.openxmlformats.org/officeDocument/2006/relationships/image" Target="../media/image88.jpeg"/><Relationship Id="rId5" Type="http://schemas.openxmlformats.org/officeDocument/2006/relationships/image" Target="../media/image2.wmf"/><Relationship Id="rId15" Type="http://schemas.openxmlformats.org/officeDocument/2006/relationships/image" Target="../media/image103.wmf"/><Relationship Id="rId23" Type="http://schemas.openxmlformats.org/officeDocument/2006/relationships/image" Target="../media/image107.wmf"/><Relationship Id="rId10" Type="http://schemas.openxmlformats.org/officeDocument/2006/relationships/oleObject" Target="../embeddings/oleObject131.bin"/><Relationship Id="rId19" Type="http://schemas.openxmlformats.org/officeDocument/2006/relationships/image" Target="../media/image105.wmf"/><Relationship Id="rId4" Type="http://schemas.openxmlformats.org/officeDocument/2006/relationships/oleObject" Target="../embeddings/oleObject127.bin"/><Relationship Id="rId9" Type="http://schemas.openxmlformats.org/officeDocument/2006/relationships/image" Target="../media/image100.wmf"/><Relationship Id="rId14" Type="http://schemas.openxmlformats.org/officeDocument/2006/relationships/oleObject" Target="../embeddings/oleObject133.bin"/><Relationship Id="rId22" Type="http://schemas.openxmlformats.org/officeDocument/2006/relationships/oleObject" Target="../embeddings/oleObject13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1.bin"/><Relationship Id="rId13" Type="http://schemas.openxmlformats.org/officeDocument/2006/relationships/image" Target="../media/image110.wmf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140.bin"/><Relationship Id="rId12" Type="http://schemas.openxmlformats.org/officeDocument/2006/relationships/oleObject" Target="../embeddings/oleObject143.bin"/><Relationship Id="rId17" Type="http://schemas.openxmlformats.org/officeDocument/2006/relationships/image" Target="../media/image112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45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39.bin"/><Relationship Id="rId11" Type="http://schemas.openxmlformats.org/officeDocument/2006/relationships/image" Target="../media/image109.wmf"/><Relationship Id="rId5" Type="http://schemas.openxmlformats.org/officeDocument/2006/relationships/image" Target="../media/image2.wmf"/><Relationship Id="rId15" Type="http://schemas.openxmlformats.org/officeDocument/2006/relationships/image" Target="../media/image111.wmf"/><Relationship Id="rId10" Type="http://schemas.openxmlformats.org/officeDocument/2006/relationships/oleObject" Target="../embeddings/oleObject142.bin"/><Relationship Id="rId4" Type="http://schemas.openxmlformats.org/officeDocument/2006/relationships/oleObject" Target="../embeddings/oleObject138.bin"/><Relationship Id="rId9" Type="http://schemas.openxmlformats.org/officeDocument/2006/relationships/image" Target="../media/image108.wmf"/><Relationship Id="rId14" Type="http://schemas.openxmlformats.org/officeDocument/2006/relationships/oleObject" Target="../embeddings/oleObject14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9.bin"/><Relationship Id="rId13" Type="http://schemas.openxmlformats.org/officeDocument/2006/relationships/image" Target="../media/image115.wmf"/><Relationship Id="rId18" Type="http://schemas.openxmlformats.org/officeDocument/2006/relationships/oleObject" Target="../embeddings/oleObject154.bin"/><Relationship Id="rId3" Type="http://schemas.openxmlformats.org/officeDocument/2006/relationships/notesSlide" Target="../notesSlides/notesSlide12.xml"/><Relationship Id="rId21" Type="http://schemas.openxmlformats.org/officeDocument/2006/relationships/image" Target="../media/image119.wmf"/><Relationship Id="rId7" Type="http://schemas.openxmlformats.org/officeDocument/2006/relationships/oleObject" Target="../embeddings/oleObject148.bin"/><Relationship Id="rId12" Type="http://schemas.openxmlformats.org/officeDocument/2006/relationships/oleObject" Target="../embeddings/oleObject151.bin"/><Relationship Id="rId17" Type="http://schemas.openxmlformats.org/officeDocument/2006/relationships/image" Target="../media/image117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53.bin"/><Relationship Id="rId20" Type="http://schemas.openxmlformats.org/officeDocument/2006/relationships/oleObject" Target="../embeddings/oleObject155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47.bin"/><Relationship Id="rId11" Type="http://schemas.openxmlformats.org/officeDocument/2006/relationships/image" Target="../media/image114.wmf"/><Relationship Id="rId5" Type="http://schemas.openxmlformats.org/officeDocument/2006/relationships/image" Target="../media/image2.wmf"/><Relationship Id="rId15" Type="http://schemas.openxmlformats.org/officeDocument/2006/relationships/image" Target="../media/image116.wmf"/><Relationship Id="rId10" Type="http://schemas.openxmlformats.org/officeDocument/2006/relationships/oleObject" Target="../embeddings/oleObject150.bin"/><Relationship Id="rId19" Type="http://schemas.openxmlformats.org/officeDocument/2006/relationships/image" Target="../media/image118.wmf"/><Relationship Id="rId4" Type="http://schemas.openxmlformats.org/officeDocument/2006/relationships/oleObject" Target="../embeddings/oleObject146.bin"/><Relationship Id="rId9" Type="http://schemas.openxmlformats.org/officeDocument/2006/relationships/image" Target="../media/image113.wmf"/><Relationship Id="rId14" Type="http://schemas.openxmlformats.org/officeDocument/2006/relationships/oleObject" Target="../embeddings/oleObject15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9.bin"/><Relationship Id="rId13" Type="http://schemas.openxmlformats.org/officeDocument/2006/relationships/image" Target="../media/image115.wmf"/><Relationship Id="rId18" Type="http://schemas.openxmlformats.org/officeDocument/2006/relationships/oleObject" Target="../embeddings/oleObject164.bin"/><Relationship Id="rId3" Type="http://schemas.openxmlformats.org/officeDocument/2006/relationships/notesSlide" Target="../notesSlides/notesSlide13.xml"/><Relationship Id="rId21" Type="http://schemas.openxmlformats.org/officeDocument/2006/relationships/image" Target="../media/image123.wmf"/><Relationship Id="rId7" Type="http://schemas.openxmlformats.org/officeDocument/2006/relationships/oleObject" Target="../embeddings/oleObject158.bin"/><Relationship Id="rId12" Type="http://schemas.openxmlformats.org/officeDocument/2006/relationships/oleObject" Target="../embeddings/oleObject161.bin"/><Relationship Id="rId17" Type="http://schemas.openxmlformats.org/officeDocument/2006/relationships/image" Target="../media/image121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63.bin"/><Relationship Id="rId20" Type="http://schemas.openxmlformats.org/officeDocument/2006/relationships/oleObject" Target="../embeddings/oleObject165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57.bin"/><Relationship Id="rId11" Type="http://schemas.openxmlformats.org/officeDocument/2006/relationships/image" Target="../media/image114.wmf"/><Relationship Id="rId5" Type="http://schemas.openxmlformats.org/officeDocument/2006/relationships/image" Target="../media/image2.wmf"/><Relationship Id="rId15" Type="http://schemas.openxmlformats.org/officeDocument/2006/relationships/image" Target="../media/image120.wmf"/><Relationship Id="rId10" Type="http://schemas.openxmlformats.org/officeDocument/2006/relationships/oleObject" Target="../embeddings/oleObject160.bin"/><Relationship Id="rId19" Type="http://schemas.openxmlformats.org/officeDocument/2006/relationships/image" Target="../media/image122.wmf"/><Relationship Id="rId4" Type="http://schemas.openxmlformats.org/officeDocument/2006/relationships/oleObject" Target="../embeddings/oleObject156.bin"/><Relationship Id="rId9" Type="http://schemas.openxmlformats.org/officeDocument/2006/relationships/image" Target="../media/image113.wmf"/><Relationship Id="rId14" Type="http://schemas.openxmlformats.org/officeDocument/2006/relationships/oleObject" Target="../embeddings/oleObject16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9.bin"/><Relationship Id="rId13" Type="http://schemas.openxmlformats.org/officeDocument/2006/relationships/image" Target="../media/image115.wmf"/><Relationship Id="rId18" Type="http://schemas.openxmlformats.org/officeDocument/2006/relationships/oleObject" Target="../embeddings/oleObject174.bin"/><Relationship Id="rId3" Type="http://schemas.openxmlformats.org/officeDocument/2006/relationships/notesSlide" Target="../notesSlides/notesSlide14.xml"/><Relationship Id="rId21" Type="http://schemas.openxmlformats.org/officeDocument/2006/relationships/image" Target="../media/image127.wmf"/><Relationship Id="rId7" Type="http://schemas.openxmlformats.org/officeDocument/2006/relationships/oleObject" Target="../embeddings/oleObject168.bin"/><Relationship Id="rId12" Type="http://schemas.openxmlformats.org/officeDocument/2006/relationships/oleObject" Target="../embeddings/oleObject171.bin"/><Relationship Id="rId17" Type="http://schemas.openxmlformats.org/officeDocument/2006/relationships/image" Target="../media/image125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73.bin"/><Relationship Id="rId20" Type="http://schemas.openxmlformats.org/officeDocument/2006/relationships/oleObject" Target="../embeddings/oleObject175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67.bin"/><Relationship Id="rId11" Type="http://schemas.openxmlformats.org/officeDocument/2006/relationships/image" Target="../media/image114.wmf"/><Relationship Id="rId5" Type="http://schemas.openxmlformats.org/officeDocument/2006/relationships/image" Target="../media/image2.wmf"/><Relationship Id="rId15" Type="http://schemas.openxmlformats.org/officeDocument/2006/relationships/image" Target="../media/image124.wmf"/><Relationship Id="rId10" Type="http://schemas.openxmlformats.org/officeDocument/2006/relationships/oleObject" Target="../embeddings/oleObject170.bin"/><Relationship Id="rId19" Type="http://schemas.openxmlformats.org/officeDocument/2006/relationships/image" Target="../media/image126.wmf"/><Relationship Id="rId4" Type="http://schemas.openxmlformats.org/officeDocument/2006/relationships/oleObject" Target="../embeddings/oleObject166.bin"/><Relationship Id="rId9" Type="http://schemas.openxmlformats.org/officeDocument/2006/relationships/image" Target="../media/image113.wmf"/><Relationship Id="rId14" Type="http://schemas.openxmlformats.org/officeDocument/2006/relationships/oleObject" Target="../embeddings/oleObject172.bin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81.bin"/><Relationship Id="rId18" Type="http://schemas.openxmlformats.org/officeDocument/2006/relationships/image" Target="../media/image132.wmf"/><Relationship Id="rId26" Type="http://schemas.openxmlformats.org/officeDocument/2006/relationships/oleObject" Target="../embeddings/oleObject187.bin"/><Relationship Id="rId39" Type="http://schemas.openxmlformats.org/officeDocument/2006/relationships/image" Target="../media/image142.wmf"/><Relationship Id="rId21" Type="http://schemas.openxmlformats.org/officeDocument/2006/relationships/image" Target="../media/image144.png"/><Relationship Id="rId34" Type="http://schemas.openxmlformats.org/officeDocument/2006/relationships/oleObject" Target="../embeddings/oleObject191.bin"/><Relationship Id="rId7" Type="http://schemas.openxmlformats.org/officeDocument/2006/relationships/oleObject" Target="../embeddings/oleObject177.bin"/><Relationship Id="rId2" Type="http://schemas.openxmlformats.org/officeDocument/2006/relationships/video" Target="NULL" TargetMode="External"/><Relationship Id="rId16" Type="http://schemas.openxmlformats.org/officeDocument/2006/relationships/image" Target="../media/image131.wmf"/><Relationship Id="rId20" Type="http://schemas.openxmlformats.org/officeDocument/2006/relationships/image" Target="../media/image133.wmf"/><Relationship Id="rId29" Type="http://schemas.openxmlformats.org/officeDocument/2006/relationships/image" Target="../media/image137.wmf"/><Relationship Id="rId41" Type="http://schemas.openxmlformats.org/officeDocument/2006/relationships/image" Target="../media/image143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180.bin"/><Relationship Id="rId24" Type="http://schemas.openxmlformats.org/officeDocument/2006/relationships/oleObject" Target="../embeddings/oleObject186.bin"/><Relationship Id="rId32" Type="http://schemas.openxmlformats.org/officeDocument/2006/relationships/oleObject" Target="../embeddings/oleObject190.bin"/><Relationship Id="rId37" Type="http://schemas.openxmlformats.org/officeDocument/2006/relationships/image" Target="../media/image141.wmf"/><Relationship Id="rId40" Type="http://schemas.openxmlformats.org/officeDocument/2006/relationships/oleObject" Target="../embeddings/oleObject194.bin"/><Relationship Id="rId5" Type="http://schemas.openxmlformats.org/officeDocument/2006/relationships/oleObject" Target="../embeddings/oleObject176.bin"/><Relationship Id="rId15" Type="http://schemas.openxmlformats.org/officeDocument/2006/relationships/oleObject" Target="../embeddings/oleObject182.bin"/><Relationship Id="rId23" Type="http://schemas.openxmlformats.org/officeDocument/2006/relationships/image" Target="../media/image134.wmf"/><Relationship Id="rId28" Type="http://schemas.openxmlformats.org/officeDocument/2006/relationships/oleObject" Target="../embeddings/oleObject188.bin"/><Relationship Id="rId36" Type="http://schemas.openxmlformats.org/officeDocument/2006/relationships/oleObject" Target="../embeddings/oleObject192.bin"/><Relationship Id="rId10" Type="http://schemas.openxmlformats.org/officeDocument/2006/relationships/image" Target="../media/image128.wmf"/><Relationship Id="rId19" Type="http://schemas.openxmlformats.org/officeDocument/2006/relationships/oleObject" Target="../embeddings/oleObject184.bin"/><Relationship Id="rId31" Type="http://schemas.openxmlformats.org/officeDocument/2006/relationships/image" Target="../media/image138.wmf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179.bin"/><Relationship Id="rId14" Type="http://schemas.openxmlformats.org/officeDocument/2006/relationships/image" Target="../media/image130.wmf"/><Relationship Id="rId22" Type="http://schemas.openxmlformats.org/officeDocument/2006/relationships/oleObject" Target="../embeddings/oleObject185.bin"/><Relationship Id="rId27" Type="http://schemas.openxmlformats.org/officeDocument/2006/relationships/image" Target="../media/image136.wmf"/><Relationship Id="rId30" Type="http://schemas.openxmlformats.org/officeDocument/2006/relationships/oleObject" Target="../embeddings/oleObject189.bin"/><Relationship Id="rId35" Type="http://schemas.openxmlformats.org/officeDocument/2006/relationships/image" Target="../media/image140.wmf"/><Relationship Id="rId8" Type="http://schemas.openxmlformats.org/officeDocument/2006/relationships/oleObject" Target="../embeddings/oleObject178.bin"/><Relationship Id="rId3" Type="http://schemas.openxmlformats.org/officeDocument/2006/relationships/slideLayout" Target="../slideLayouts/slideLayout1.xml"/><Relationship Id="rId12" Type="http://schemas.openxmlformats.org/officeDocument/2006/relationships/image" Target="../media/image129.wmf"/><Relationship Id="rId17" Type="http://schemas.openxmlformats.org/officeDocument/2006/relationships/oleObject" Target="../embeddings/oleObject183.bin"/><Relationship Id="rId25" Type="http://schemas.openxmlformats.org/officeDocument/2006/relationships/image" Target="../media/image135.wmf"/><Relationship Id="rId33" Type="http://schemas.openxmlformats.org/officeDocument/2006/relationships/image" Target="../media/image139.wmf"/><Relationship Id="rId38" Type="http://schemas.openxmlformats.org/officeDocument/2006/relationships/oleObject" Target="../embeddings/oleObject193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19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96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95.bin"/><Relationship Id="rId9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0.bin"/><Relationship Id="rId13" Type="http://schemas.openxmlformats.org/officeDocument/2006/relationships/image" Target="../media/image149.wmf"/><Relationship Id="rId18" Type="http://schemas.openxmlformats.org/officeDocument/2006/relationships/oleObject" Target="../embeddings/oleObject205.bin"/><Relationship Id="rId26" Type="http://schemas.openxmlformats.org/officeDocument/2006/relationships/oleObject" Target="../embeddings/oleObject209.bin"/><Relationship Id="rId3" Type="http://schemas.openxmlformats.org/officeDocument/2006/relationships/notesSlide" Target="../notesSlides/notesSlide17.xml"/><Relationship Id="rId21" Type="http://schemas.openxmlformats.org/officeDocument/2006/relationships/image" Target="../media/image153.wmf"/><Relationship Id="rId7" Type="http://schemas.openxmlformats.org/officeDocument/2006/relationships/image" Target="../media/image146.wmf"/><Relationship Id="rId12" Type="http://schemas.openxmlformats.org/officeDocument/2006/relationships/oleObject" Target="../embeddings/oleObject202.bin"/><Relationship Id="rId17" Type="http://schemas.openxmlformats.org/officeDocument/2006/relationships/image" Target="../media/image151.wmf"/><Relationship Id="rId25" Type="http://schemas.openxmlformats.org/officeDocument/2006/relationships/image" Target="../media/image155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04.bin"/><Relationship Id="rId20" Type="http://schemas.openxmlformats.org/officeDocument/2006/relationships/oleObject" Target="../embeddings/oleObject206.bin"/><Relationship Id="rId29" Type="http://schemas.openxmlformats.org/officeDocument/2006/relationships/image" Target="../media/image157.wmf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99.bin"/><Relationship Id="rId11" Type="http://schemas.openxmlformats.org/officeDocument/2006/relationships/image" Target="../media/image148.wmf"/><Relationship Id="rId24" Type="http://schemas.openxmlformats.org/officeDocument/2006/relationships/oleObject" Target="../embeddings/oleObject208.bin"/><Relationship Id="rId5" Type="http://schemas.openxmlformats.org/officeDocument/2006/relationships/image" Target="../media/image145.wmf"/><Relationship Id="rId15" Type="http://schemas.openxmlformats.org/officeDocument/2006/relationships/image" Target="../media/image150.wmf"/><Relationship Id="rId23" Type="http://schemas.openxmlformats.org/officeDocument/2006/relationships/image" Target="../media/image154.wmf"/><Relationship Id="rId28" Type="http://schemas.openxmlformats.org/officeDocument/2006/relationships/oleObject" Target="../embeddings/oleObject210.bin"/><Relationship Id="rId10" Type="http://schemas.openxmlformats.org/officeDocument/2006/relationships/oleObject" Target="../embeddings/oleObject201.bin"/><Relationship Id="rId19" Type="http://schemas.openxmlformats.org/officeDocument/2006/relationships/image" Target="../media/image152.wmf"/><Relationship Id="rId31" Type="http://schemas.openxmlformats.org/officeDocument/2006/relationships/image" Target="../media/image158.wmf"/><Relationship Id="rId4" Type="http://schemas.openxmlformats.org/officeDocument/2006/relationships/oleObject" Target="../embeddings/oleObject198.bin"/><Relationship Id="rId9" Type="http://schemas.openxmlformats.org/officeDocument/2006/relationships/image" Target="../media/image147.wmf"/><Relationship Id="rId14" Type="http://schemas.openxmlformats.org/officeDocument/2006/relationships/oleObject" Target="../embeddings/oleObject203.bin"/><Relationship Id="rId22" Type="http://schemas.openxmlformats.org/officeDocument/2006/relationships/oleObject" Target="../embeddings/oleObject207.bin"/><Relationship Id="rId27" Type="http://schemas.openxmlformats.org/officeDocument/2006/relationships/image" Target="../media/image156.wmf"/><Relationship Id="rId30" Type="http://schemas.openxmlformats.org/officeDocument/2006/relationships/oleObject" Target="../embeddings/oleObject21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5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2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213.bin"/><Relationship Id="rId11" Type="http://schemas.openxmlformats.org/officeDocument/2006/relationships/image" Target="../media/image160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216.bin"/><Relationship Id="rId4" Type="http://schemas.openxmlformats.org/officeDocument/2006/relationships/oleObject" Target="../embeddings/oleObject212.bin"/><Relationship Id="rId9" Type="http://schemas.openxmlformats.org/officeDocument/2006/relationships/image" Target="../media/image159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0.bin"/><Relationship Id="rId13" Type="http://schemas.openxmlformats.org/officeDocument/2006/relationships/image" Target="../media/image163.wmf"/><Relationship Id="rId18" Type="http://schemas.openxmlformats.org/officeDocument/2006/relationships/oleObject" Target="../embeddings/oleObject225.bin"/><Relationship Id="rId26" Type="http://schemas.openxmlformats.org/officeDocument/2006/relationships/oleObject" Target="../embeddings/oleObject229.bin"/><Relationship Id="rId3" Type="http://schemas.openxmlformats.org/officeDocument/2006/relationships/notesSlide" Target="../notesSlides/notesSlide19.xml"/><Relationship Id="rId21" Type="http://schemas.openxmlformats.org/officeDocument/2006/relationships/image" Target="../media/image167.wmf"/><Relationship Id="rId7" Type="http://schemas.openxmlformats.org/officeDocument/2006/relationships/oleObject" Target="../embeddings/oleObject219.bin"/><Relationship Id="rId12" Type="http://schemas.openxmlformats.org/officeDocument/2006/relationships/oleObject" Target="../embeddings/oleObject222.bin"/><Relationship Id="rId17" Type="http://schemas.openxmlformats.org/officeDocument/2006/relationships/image" Target="../media/image165.wmf"/><Relationship Id="rId25" Type="http://schemas.openxmlformats.org/officeDocument/2006/relationships/image" Target="../media/image169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24.bin"/><Relationship Id="rId20" Type="http://schemas.openxmlformats.org/officeDocument/2006/relationships/oleObject" Target="../embeddings/oleObject226.bin"/><Relationship Id="rId29" Type="http://schemas.openxmlformats.org/officeDocument/2006/relationships/image" Target="../media/image171.wmf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218.bin"/><Relationship Id="rId11" Type="http://schemas.openxmlformats.org/officeDocument/2006/relationships/image" Target="../media/image162.wmf"/><Relationship Id="rId24" Type="http://schemas.openxmlformats.org/officeDocument/2006/relationships/oleObject" Target="../embeddings/oleObject228.bin"/><Relationship Id="rId5" Type="http://schemas.openxmlformats.org/officeDocument/2006/relationships/image" Target="../media/image2.wmf"/><Relationship Id="rId15" Type="http://schemas.openxmlformats.org/officeDocument/2006/relationships/image" Target="../media/image164.wmf"/><Relationship Id="rId23" Type="http://schemas.openxmlformats.org/officeDocument/2006/relationships/image" Target="../media/image168.wmf"/><Relationship Id="rId28" Type="http://schemas.openxmlformats.org/officeDocument/2006/relationships/oleObject" Target="../embeddings/oleObject230.bin"/><Relationship Id="rId10" Type="http://schemas.openxmlformats.org/officeDocument/2006/relationships/oleObject" Target="../embeddings/oleObject221.bin"/><Relationship Id="rId19" Type="http://schemas.openxmlformats.org/officeDocument/2006/relationships/image" Target="../media/image166.wmf"/><Relationship Id="rId4" Type="http://schemas.openxmlformats.org/officeDocument/2006/relationships/oleObject" Target="../embeddings/oleObject217.bin"/><Relationship Id="rId9" Type="http://schemas.openxmlformats.org/officeDocument/2006/relationships/image" Target="../media/image161.wmf"/><Relationship Id="rId14" Type="http://schemas.openxmlformats.org/officeDocument/2006/relationships/oleObject" Target="../embeddings/oleObject223.bin"/><Relationship Id="rId22" Type="http://schemas.openxmlformats.org/officeDocument/2006/relationships/oleObject" Target="../embeddings/oleObject227.bin"/><Relationship Id="rId27" Type="http://schemas.openxmlformats.org/officeDocument/2006/relationships/image" Target="../media/image170.wmf"/><Relationship Id="rId30" Type="http://schemas.openxmlformats.org/officeDocument/2006/relationships/oleObject" Target="../embeddings/oleObject231.bin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9.wmf"/><Relationship Id="rId34" Type="http://schemas.openxmlformats.org/officeDocument/2006/relationships/oleObject" Target="../embeddings/oleObject20.bin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7.wmf"/><Relationship Id="rId25" Type="http://schemas.openxmlformats.org/officeDocument/2006/relationships/image" Target="../media/image11.wmf"/><Relationship Id="rId33" Type="http://schemas.openxmlformats.org/officeDocument/2006/relationships/image" Target="../media/image15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1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4.wmf"/><Relationship Id="rId24" Type="http://schemas.openxmlformats.org/officeDocument/2006/relationships/oleObject" Target="../embeddings/oleObject15.bin"/><Relationship Id="rId32" Type="http://schemas.openxmlformats.org/officeDocument/2006/relationships/oleObject" Target="../embeddings/oleObject19.bin"/><Relationship Id="rId5" Type="http://schemas.openxmlformats.org/officeDocument/2006/relationships/image" Target="../media/image2.wmf"/><Relationship Id="rId15" Type="http://schemas.openxmlformats.org/officeDocument/2006/relationships/image" Target="../media/image6.wmf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7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8.wmf"/><Relationship Id="rId31" Type="http://schemas.openxmlformats.org/officeDocument/2006/relationships/image" Target="../media/image14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3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8.bin"/><Relationship Id="rId35" Type="http://schemas.openxmlformats.org/officeDocument/2006/relationships/image" Target="../media/image16.wmf"/><Relationship Id="rId8" Type="http://schemas.openxmlformats.org/officeDocument/2006/relationships/oleObject" Target="../embeddings/oleObject7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5.bin"/><Relationship Id="rId13" Type="http://schemas.openxmlformats.org/officeDocument/2006/relationships/image" Target="../media/image170.wmf"/><Relationship Id="rId18" Type="http://schemas.openxmlformats.org/officeDocument/2006/relationships/oleObject" Target="../embeddings/oleObject240.bin"/><Relationship Id="rId26" Type="http://schemas.openxmlformats.org/officeDocument/2006/relationships/oleObject" Target="../embeddings/oleObject244.bin"/><Relationship Id="rId3" Type="http://schemas.openxmlformats.org/officeDocument/2006/relationships/notesSlide" Target="../notesSlides/notesSlide20.xml"/><Relationship Id="rId21" Type="http://schemas.openxmlformats.org/officeDocument/2006/relationships/image" Target="../media/image174.wmf"/><Relationship Id="rId7" Type="http://schemas.openxmlformats.org/officeDocument/2006/relationships/oleObject" Target="../embeddings/oleObject234.bin"/><Relationship Id="rId12" Type="http://schemas.openxmlformats.org/officeDocument/2006/relationships/oleObject" Target="../embeddings/oleObject237.bin"/><Relationship Id="rId17" Type="http://schemas.openxmlformats.org/officeDocument/2006/relationships/image" Target="../media/image168.wmf"/><Relationship Id="rId25" Type="http://schemas.openxmlformats.org/officeDocument/2006/relationships/image" Target="../media/image176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39.bin"/><Relationship Id="rId20" Type="http://schemas.openxmlformats.org/officeDocument/2006/relationships/oleObject" Target="../embeddings/oleObject241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233.bin"/><Relationship Id="rId11" Type="http://schemas.openxmlformats.org/officeDocument/2006/relationships/image" Target="../media/image172.wmf"/><Relationship Id="rId24" Type="http://schemas.openxmlformats.org/officeDocument/2006/relationships/oleObject" Target="../embeddings/oleObject243.bin"/><Relationship Id="rId5" Type="http://schemas.openxmlformats.org/officeDocument/2006/relationships/image" Target="../media/image2.wmf"/><Relationship Id="rId15" Type="http://schemas.openxmlformats.org/officeDocument/2006/relationships/image" Target="../media/image171.wmf"/><Relationship Id="rId23" Type="http://schemas.openxmlformats.org/officeDocument/2006/relationships/image" Target="../media/image175.wmf"/><Relationship Id="rId28" Type="http://schemas.openxmlformats.org/officeDocument/2006/relationships/image" Target="../media/image177.wmf"/><Relationship Id="rId10" Type="http://schemas.openxmlformats.org/officeDocument/2006/relationships/oleObject" Target="../embeddings/oleObject236.bin"/><Relationship Id="rId19" Type="http://schemas.openxmlformats.org/officeDocument/2006/relationships/image" Target="../media/image173.wmf"/><Relationship Id="rId4" Type="http://schemas.openxmlformats.org/officeDocument/2006/relationships/oleObject" Target="../embeddings/oleObject232.bin"/><Relationship Id="rId9" Type="http://schemas.openxmlformats.org/officeDocument/2006/relationships/image" Target="../media/image161.wmf"/><Relationship Id="rId14" Type="http://schemas.openxmlformats.org/officeDocument/2006/relationships/oleObject" Target="../embeddings/oleObject238.bin"/><Relationship Id="rId22" Type="http://schemas.openxmlformats.org/officeDocument/2006/relationships/oleObject" Target="../embeddings/oleObject242.bin"/><Relationship Id="rId27" Type="http://schemas.openxmlformats.org/officeDocument/2006/relationships/oleObject" Target="../embeddings/oleObject245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29.bin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22.wmf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11.wmf"/><Relationship Id="rId25" Type="http://schemas.openxmlformats.org/officeDocument/2006/relationships/image" Target="../media/image24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32.bin"/><Relationship Id="rId5" Type="http://schemas.openxmlformats.org/officeDocument/2006/relationships/image" Target="../media/image2.wmf"/><Relationship Id="rId15" Type="http://schemas.openxmlformats.org/officeDocument/2006/relationships/image" Target="../media/image20.wmf"/><Relationship Id="rId23" Type="http://schemas.openxmlformats.org/officeDocument/2006/relationships/image" Target="../media/image23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21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wmf"/><Relationship Id="rId18" Type="http://schemas.openxmlformats.org/officeDocument/2006/relationships/oleObject" Target="../embeddings/oleObject41.bin"/><Relationship Id="rId26" Type="http://schemas.openxmlformats.org/officeDocument/2006/relationships/oleObject" Target="../embeddings/oleObject45.bin"/><Relationship Id="rId39" Type="http://schemas.openxmlformats.org/officeDocument/2006/relationships/image" Target="../media/image39.wmf"/><Relationship Id="rId21" Type="http://schemas.openxmlformats.org/officeDocument/2006/relationships/image" Target="../media/image31.wmf"/><Relationship Id="rId34" Type="http://schemas.openxmlformats.org/officeDocument/2006/relationships/oleObject" Target="../embeddings/oleObject49.bin"/><Relationship Id="rId42" Type="http://schemas.openxmlformats.org/officeDocument/2006/relationships/oleObject" Target="../embeddings/oleObject53.bin"/><Relationship Id="rId47" Type="http://schemas.openxmlformats.org/officeDocument/2006/relationships/image" Target="../media/image43.wmf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40.bin"/><Relationship Id="rId29" Type="http://schemas.openxmlformats.org/officeDocument/2006/relationships/image" Target="../media/image35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44.bin"/><Relationship Id="rId32" Type="http://schemas.openxmlformats.org/officeDocument/2006/relationships/oleObject" Target="../embeddings/oleObject48.bin"/><Relationship Id="rId37" Type="http://schemas.openxmlformats.org/officeDocument/2006/relationships/image" Target="../media/image38.wmf"/><Relationship Id="rId40" Type="http://schemas.openxmlformats.org/officeDocument/2006/relationships/oleObject" Target="../embeddings/oleObject52.bin"/><Relationship Id="rId45" Type="http://schemas.openxmlformats.org/officeDocument/2006/relationships/image" Target="../media/image42.wmf"/><Relationship Id="rId5" Type="http://schemas.openxmlformats.org/officeDocument/2006/relationships/image" Target="../media/image2.wmf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28" Type="http://schemas.openxmlformats.org/officeDocument/2006/relationships/oleObject" Target="../embeddings/oleObject46.bin"/><Relationship Id="rId36" Type="http://schemas.openxmlformats.org/officeDocument/2006/relationships/oleObject" Target="../embeddings/oleObject50.bin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30.wmf"/><Relationship Id="rId31" Type="http://schemas.openxmlformats.org/officeDocument/2006/relationships/image" Target="../media/image36.wmf"/><Relationship Id="rId44" Type="http://schemas.openxmlformats.org/officeDocument/2006/relationships/oleObject" Target="../embeddings/oleObject54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3.bin"/><Relationship Id="rId27" Type="http://schemas.openxmlformats.org/officeDocument/2006/relationships/image" Target="../media/image34.wmf"/><Relationship Id="rId30" Type="http://schemas.openxmlformats.org/officeDocument/2006/relationships/oleObject" Target="../embeddings/oleObject47.bin"/><Relationship Id="rId35" Type="http://schemas.openxmlformats.org/officeDocument/2006/relationships/image" Target="../media/image11.wmf"/><Relationship Id="rId43" Type="http://schemas.openxmlformats.org/officeDocument/2006/relationships/image" Target="../media/image41.wmf"/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4.xml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33" Type="http://schemas.openxmlformats.org/officeDocument/2006/relationships/image" Target="../media/image37.wmf"/><Relationship Id="rId38" Type="http://schemas.openxmlformats.org/officeDocument/2006/relationships/oleObject" Target="../embeddings/oleObject51.bin"/><Relationship Id="rId46" Type="http://schemas.openxmlformats.org/officeDocument/2006/relationships/oleObject" Target="../embeddings/oleObject55.bin"/><Relationship Id="rId20" Type="http://schemas.openxmlformats.org/officeDocument/2006/relationships/oleObject" Target="../embeddings/oleObject42.bin"/><Relationship Id="rId41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2.bin"/><Relationship Id="rId18" Type="http://schemas.openxmlformats.org/officeDocument/2006/relationships/image" Target="../media/image48.wmf"/><Relationship Id="rId26" Type="http://schemas.openxmlformats.org/officeDocument/2006/relationships/image" Target="../media/image52.wmf"/><Relationship Id="rId3" Type="http://schemas.openxmlformats.org/officeDocument/2006/relationships/notesSlide" Target="../notesSlides/notesSlide5.xml"/><Relationship Id="rId21" Type="http://schemas.openxmlformats.org/officeDocument/2006/relationships/oleObject" Target="../embeddings/oleObject66.bin"/><Relationship Id="rId34" Type="http://schemas.openxmlformats.org/officeDocument/2006/relationships/oleObject" Target="../embeddings/oleObject73.bin"/><Relationship Id="rId7" Type="http://schemas.openxmlformats.org/officeDocument/2006/relationships/oleObject" Target="../embeddings/oleObject58.bin"/><Relationship Id="rId12" Type="http://schemas.openxmlformats.org/officeDocument/2006/relationships/oleObject" Target="../embeddings/oleObject61.bin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33" Type="http://schemas.openxmlformats.org/officeDocument/2006/relationships/oleObject" Target="../embeddings/oleObject7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7.wmf"/><Relationship Id="rId20" Type="http://schemas.openxmlformats.org/officeDocument/2006/relationships/image" Target="../media/image49.wmf"/><Relationship Id="rId29" Type="http://schemas.openxmlformats.org/officeDocument/2006/relationships/oleObject" Target="../embeddings/oleObject70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45.wmf"/><Relationship Id="rId24" Type="http://schemas.openxmlformats.org/officeDocument/2006/relationships/image" Target="../media/image51.wmf"/><Relationship Id="rId32" Type="http://schemas.openxmlformats.org/officeDocument/2006/relationships/image" Target="../media/image55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53.wmf"/><Relationship Id="rId10" Type="http://schemas.openxmlformats.org/officeDocument/2006/relationships/oleObject" Target="../embeddings/oleObject60.bin"/><Relationship Id="rId19" Type="http://schemas.openxmlformats.org/officeDocument/2006/relationships/oleObject" Target="../embeddings/oleObject65.bin"/><Relationship Id="rId31" Type="http://schemas.openxmlformats.org/officeDocument/2006/relationships/oleObject" Target="../embeddings/oleObject71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44.wmf"/><Relationship Id="rId14" Type="http://schemas.openxmlformats.org/officeDocument/2006/relationships/image" Target="../media/image46.wmf"/><Relationship Id="rId22" Type="http://schemas.openxmlformats.org/officeDocument/2006/relationships/image" Target="../media/image50.wmf"/><Relationship Id="rId27" Type="http://schemas.openxmlformats.org/officeDocument/2006/relationships/oleObject" Target="../embeddings/oleObject69.bin"/><Relationship Id="rId30" Type="http://schemas.openxmlformats.org/officeDocument/2006/relationships/image" Target="../media/image54.wmf"/><Relationship Id="rId35" Type="http://schemas.openxmlformats.org/officeDocument/2006/relationships/image" Target="../media/image56.wmf"/><Relationship Id="rId8" Type="http://schemas.openxmlformats.org/officeDocument/2006/relationships/oleObject" Target="../embeddings/oleObject5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13" Type="http://schemas.openxmlformats.org/officeDocument/2006/relationships/image" Target="../media/image61.wmf"/><Relationship Id="rId18" Type="http://schemas.openxmlformats.org/officeDocument/2006/relationships/oleObject" Target="../embeddings/oleObject81.bin"/><Relationship Id="rId26" Type="http://schemas.openxmlformats.org/officeDocument/2006/relationships/oleObject" Target="../embeddings/oleObject86.bin"/><Relationship Id="rId3" Type="http://schemas.openxmlformats.org/officeDocument/2006/relationships/notesSlide" Target="../notesSlides/notesSlide6.xml"/><Relationship Id="rId21" Type="http://schemas.openxmlformats.org/officeDocument/2006/relationships/oleObject" Target="../embeddings/oleObject83.bin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78.bin"/><Relationship Id="rId17" Type="http://schemas.openxmlformats.org/officeDocument/2006/relationships/image" Target="../media/image63.wmf"/><Relationship Id="rId25" Type="http://schemas.openxmlformats.org/officeDocument/2006/relationships/image" Target="../media/image65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80.bin"/><Relationship Id="rId20" Type="http://schemas.openxmlformats.org/officeDocument/2006/relationships/oleObject" Target="../embeddings/oleObject82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60.wmf"/><Relationship Id="rId24" Type="http://schemas.openxmlformats.org/officeDocument/2006/relationships/oleObject" Target="../embeddings/oleObject85.bin"/><Relationship Id="rId5" Type="http://schemas.openxmlformats.org/officeDocument/2006/relationships/image" Target="../media/image57.wmf"/><Relationship Id="rId15" Type="http://schemas.openxmlformats.org/officeDocument/2006/relationships/image" Target="../media/image62.wmf"/><Relationship Id="rId23" Type="http://schemas.openxmlformats.org/officeDocument/2006/relationships/image" Target="../media/image64.wmf"/><Relationship Id="rId28" Type="http://schemas.openxmlformats.org/officeDocument/2006/relationships/image" Target="../media/image66.wmf"/><Relationship Id="rId10" Type="http://schemas.openxmlformats.org/officeDocument/2006/relationships/oleObject" Target="../embeddings/oleObject77.bin"/><Relationship Id="rId19" Type="http://schemas.openxmlformats.org/officeDocument/2006/relationships/image" Target="../media/image2.wmf"/><Relationship Id="rId4" Type="http://schemas.openxmlformats.org/officeDocument/2006/relationships/oleObject" Target="../embeddings/oleObject74.bin"/><Relationship Id="rId9" Type="http://schemas.openxmlformats.org/officeDocument/2006/relationships/image" Target="../media/image59.wmf"/><Relationship Id="rId14" Type="http://schemas.openxmlformats.org/officeDocument/2006/relationships/oleObject" Target="../embeddings/oleObject79.bin"/><Relationship Id="rId22" Type="http://schemas.openxmlformats.org/officeDocument/2006/relationships/oleObject" Target="../embeddings/oleObject84.bin"/><Relationship Id="rId27" Type="http://schemas.openxmlformats.org/officeDocument/2006/relationships/oleObject" Target="../embeddings/oleObject8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image" Target="../media/image71.wmf"/><Relationship Id="rId18" Type="http://schemas.openxmlformats.org/officeDocument/2006/relationships/oleObject" Target="../embeddings/oleObject95.bin"/><Relationship Id="rId26" Type="http://schemas.openxmlformats.org/officeDocument/2006/relationships/oleObject" Target="../embeddings/oleObject99.bin"/><Relationship Id="rId3" Type="http://schemas.openxmlformats.org/officeDocument/2006/relationships/notesSlide" Target="../notesSlides/notesSlide7.xml"/><Relationship Id="rId21" Type="http://schemas.openxmlformats.org/officeDocument/2006/relationships/image" Target="../media/image75.wmf"/><Relationship Id="rId7" Type="http://schemas.openxmlformats.org/officeDocument/2006/relationships/image" Target="../media/image68.wmf"/><Relationship Id="rId12" Type="http://schemas.openxmlformats.org/officeDocument/2006/relationships/oleObject" Target="../embeddings/oleObject92.bin"/><Relationship Id="rId17" Type="http://schemas.openxmlformats.org/officeDocument/2006/relationships/image" Target="../media/image73.wmf"/><Relationship Id="rId25" Type="http://schemas.openxmlformats.org/officeDocument/2006/relationships/image" Target="../media/image77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4.bin"/><Relationship Id="rId20" Type="http://schemas.openxmlformats.org/officeDocument/2006/relationships/oleObject" Target="../embeddings/oleObject96.bin"/><Relationship Id="rId29" Type="http://schemas.openxmlformats.org/officeDocument/2006/relationships/oleObject" Target="../embeddings/oleObject101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9.bin"/><Relationship Id="rId11" Type="http://schemas.openxmlformats.org/officeDocument/2006/relationships/image" Target="../media/image70.wmf"/><Relationship Id="rId24" Type="http://schemas.openxmlformats.org/officeDocument/2006/relationships/oleObject" Target="../embeddings/oleObject98.bin"/><Relationship Id="rId5" Type="http://schemas.openxmlformats.org/officeDocument/2006/relationships/image" Target="../media/image67.wmf"/><Relationship Id="rId15" Type="http://schemas.openxmlformats.org/officeDocument/2006/relationships/image" Target="../media/image72.wmf"/><Relationship Id="rId23" Type="http://schemas.openxmlformats.org/officeDocument/2006/relationships/image" Target="../media/image76.wmf"/><Relationship Id="rId28" Type="http://schemas.openxmlformats.org/officeDocument/2006/relationships/oleObject" Target="../embeddings/oleObject100.bin"/><Relationship Id="rId10" Type="http://schemas.openxmlformats.org/officeDocument/2006/relationships/oleObject" Target="../embeddings/oleObject91.bin"/><Relationship Id="rId19" Type="http://schemas.openxmlformats.org/officeDocument/2006/relationships/image" Target="../media/image74.wmf"/><Relationship Id="rId4" Type="http://schemas.openxmlformats.org/officeDocument/2006/relationships/oleObject" Target="../embeddings/oleObject88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93.bin"/><Relationship Id="rId22" Type="http://schemas.openxmlformats.org/officeDocument/2006/relationships/oleObject" Target="../embeddings/oleObject97.bin"/><Relationship Id="rId27" Type="http://schemas.openxmlformats.org/officeDocument/2006/relationships/image" Target="../media/image78.wmf"/><Relationship Id="rId30" Type="http://schemas.openxmlformats.org/officeDocument/2006/relationships/image" Target="../media/image7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13" Type="http://schemas.openxmlformats.org/officeDocument/2006/relationships/image" Target="../media/image82.wmf"/><Relationship Id="rId18" Type="http://schemas.openxmlformats.org/officeDocument/2006/relationships/oleObject" Target="../embeddings/oleObject110.bin"/><Relationship Id="rId3" Type="http://schemas.openxmlformats.org/officeDocument/2006/relationships/notesSlide" Target="../notesSlides/notesSlide8.xml"/><Relationship Id="rId21" Type="http://schemas.openxmlformats.org/officeDocument/2006/relationships/image" Target="../media/image86.wmf"/><Relationship Id="rId7" Type="http://schemas.openxmlformats.org/officeDocument/2006/relationships/oleObject" Target="../embeddings/oleObject104.bin"/><Relationship Id="rId12" Type="http://schemas.openxmlformats.org/officeDocument/2006/relationships/oleObject" Target="../embeddings/oleObject107.bin"/><Relationship Id="rId17" Type="http://schemas.openxmlformats.org/officeDocument/2006/relationships/image" Target="../media/image84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09.bin"/><Relationship Id="rId20" Type="http://schemas.openxmlformats.org/officeDocument/2006/relationships/oleObject" Target="../embeddings/oleObject111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3.bin"/><Relationship Id="rId11" Type="http://schemas.openxmlformats.org/officeDocument/2006/relationships/image" Target="../media/image81.wmf"/><Relationship Id="rId24" Type="http://schemas.openxmlformats.org/officeDocument/2006/relationships/image" Target="../media/image88.jpeg"/><Relationship Id="rId5" Type="http://schemas.openxmlformats.org/officeDocument/2006/relationships/image" Target="../media/image2.wmf"/><Relationship Id="rId15" Type="http://schemas.openxmlformats.org/officeDocument/2006/relationships/image" Target="../media/image83.wmf"/><Relationship Id="rId23" Type="http://schemas.openxmlformats.org/officeDocument/2006/relationships/image" Target="../media/image87.wmf"/><Relationship Id="rId10" Type="http://schemas.openxmlformats.org/officeDocument/2006/relationships/oleObject" Target="../embeddings/oleObject106.bin"/><Relationship Id="rId19" Type="http://schemas.openxmlformats.org/officeDocument/2006/relationships/image" Target="../media/image85.wmf"/><Relationship Id="rId4" Type="http://schemas.openxmlformats.org/officeDocument/2006/relationships/oleObject" Target="../embeddings/oleObject102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108.bin"/><Relationship Id="rId22" Type="http://schemas.openxmlformats.org/officeDocument/2006/relationships/oleObject" Target="../embeddings/oleObject11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.bin"/><Relationship Id="rId13" Type="http://schemas.openxmlformats.org/officeDocument/2006/relationships/image" Target="../media/image91.wmf"/><Relationship Id="rId18" Type="http://schemas.openxmlformats.org/officeDocument/2006/relationships/oleObject" Target="../embeddings/oleObject121.bin"/><Relationship Id="rId26" Type="http://schemas.openxmlformats.org/officeDocument/2006/relationships/image" Target="../media/image97.wmf"/><Relationship Id="rId3" Type="http://schemas.openxmlformats.org/officeDocument/2006/relationships/notesSlide" Target="../notesSlides/notesSlide9.xml"/><Relationship Id="rId21" Type="http://schemas.openxmlformats.org/officeDocument/2006/relationships/oleObject" Target="../embeddings/oleObject122.bin"/><Relationship Id="rId7" Type="http://schemas.openxmlformats.org/officeDocument/2006/relationships/image" Target="../media/image90.wmf"/><Relationship Id="rId12" Type="http://schemas.openxmlformats.org/officeDocument/2006/relationships/oleObject" Target="../embeddings/oleObject118.bin"/><Relationship Id="rId17" Type="http://schemas.openxmlformats.org/officeDocument/2006/relationships/image" Target="../media/image93.wmf"/><Relationship Id="rId25" Type="http://schemas.openxmlformats.org/officeDocument/2006/relationships/oleObject" Target="../embeddings/oleObject124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20.bin"/><Relationship Id="rId20" Type="http://schemas.openxmlformats.org/officeDocument/2006/relationships/image" Target="../media/image88.jpeg"/><Relationship Id="rId29" Type="http://schemas.openxmlformats.org/officeDocument/2006/relationships/oleObject" Target="../embeddings/oleObject126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4.bin"/><Relationship Id="rId11" Type="http://schemas.openxmlformats.org/officeDocument/2006/relationships/oleObject" Target="../embeddings/oleObject117.bin"/><Relationship Id="rId24" Type="http://schemas.openxmlformats.org/officeDocument/2006/relationships/image" Target="../media/image96.wmf"/><Relationship Id="rId5" Type="http://schemas.openxmlformats.org/officeDocument/2006/relationships/image" Target="../media/image89.wmf"/><Relationship Id="rId15" Type="http://schemas.openxmlformats.org/officeDocument/2006/relationships/image" Target="../media/image92.wmf"/><Relationship Id="rId23" Type="http://schemas.openxmlformats.org/officeDocument/2006/relationships/oleObject" Target="../embeddings/oleObject123.bin"/><Relationship Id="rId28" Type="http://schemas.openxmlformats.org/officeDocument/2006/relationships/image" Target="../media/image98.wmf"/><Relationship Id="rId10" Type="http://schemas.openxmlformats.org/officeDocument/2006/relationships/oleObject" Target="../embeddings/oleObject116.bin"/><Relationship Id="rId19" Type="http://schemas.openxmlformats.org/officeDocument/2006/relationships/image" Target="../media/image94.wmf"/><Relationship Id="rId4" Type="http://schemas.openxmlformats.org/officeDocument/2006/relationships/oleObject" Target="../embeddings/oleObject113.bin"/><Relationship Id="rId9" Type="http://schemas.openxmlformats.org/officeDocument/2006/relationships/image" Target="../media/image2.wmf"/><Relationship Id="rId14" Type="http://schemas.openxmlformats.org/officeDocument/2006/relationships/oleObject" Target="../embeddings/oleObject119.bin"/><Relationship Id="rId22" Type="http://schemas.openxmlformats.org/officeDocument/2006/relationships/image" Target="../media/image95.wmf"/><Relationship Id="rId27" Type="http://schemas.openxmlformats.org/officeDocument/2006/relationships/oleObject" Target="../embeddings/oleObject125.bin"/><Relationship Id="rId30" Type="http://schemas.openxmlformats.org/officeDocument/2006/relationships/image" Target="../media/image9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51520" y="307504"/>
            <a:ext cx="1776570" cy="60121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教学要求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021989"/>
              </p:ext>
            </p:extLst>
          </p:nvPr>
        </p:nvGraphicFramePr>
        <p:xfrm>
          <a:off x="3965638" y="254801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2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6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5638" y="254801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700451"/>
              </p:ext>
            </p:extLst>
          </p:nvPr>
        </p:nvGraphicFramePr>
        <p:xfrm>
          <a:off x="3965638" y="254801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3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6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5638" y="254801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778963" y="6093296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97832" y="1659672"/>
            <a:ext cx="738664" cy="19133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教学要求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5370" y="-7122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sp>
        <p:nvSpPr>
          <p:cNvPr id="15" name="圆角矩形 14"/>
          <p:cNvSpPr/>
          <p:nvPr/>
        </p:nvSpPr>
        <p:spPr>
          <a:xfrm>
            <a:off x="295100" y="1340768"/>
            <a:ext cx="7517260" cy="914400"/>
          </a:xfrm>
          <a:prstGeom prst="roundRect">
            <a:avLst/>
          </a:prstGeom>
          <a:solidFill>
            <a:schemeClr val="accent5">
              <a:lumMod val="75000"/>
              <a:alpha val="76000"/>
            </a:schemeClr>
          </a:solidFill>
          <a:ln>
            <a:gradFill>
              <a:gsLst>
                <a:gs pos="66250">
                  <a:srgbClr val="CCD8F0"/>
                </a:gs>
                <a:gs pos="0">
                  <a:schemeClr val="tx2">
                    <a:lumMod val="60000"/>
                    <a:lumOff val="4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13508" y="1484784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ea"/>
              </a:rPr>
              <a:t>1 </a:t>
            </a:r>
            <a:r>
              <a:rPr lang="zh-CN" altLang="zh-CN" sz="2800" b="1" dirty="0">
                <a:latin typeface="+mn-ea"/>
              </a:rPr>
              <a:t>掌握初等矩阵的概念及性质；</a:t>
            </a:r>
          </a:p>
          <a:p>
            <a:endParaRPr lang="zh-CN" altLang="en-US" sz="2800" dirty="0"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95100" y="2884123"/>
            <a:ext cx="7517260" cy="914400"/>
          </a:xfrm>
          <a:prstGeom prst="roundRect">
            <a:avLst/>
          </a:prstGeom>
          <a:solidFill>
            <a:schemeClr val="accent1">
              <a:alpha val="51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50380" y="3018157"/>
            <a:ext cx="66784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+mn-ea"/>
              </a:rPr>
              <a:t>2 </a:t>
            </a:r>
            <a:r>
              <a:rPr lang="zh-CN" altLang="zh-CN" sz="2800" b="1" dirty="0">
                <a:latin typeface="+mn-ea"/>
              </a:rPr>
              <a:t>掌握初等变换与初等矩阵之间的关系；</a:t>
            </a:r>
          </a:p>
          <a:p>
            <a:endParaRPr lang="zh-CN" altLang="en-US" sz="2800" dirty="0">
              <a:latin typeface="+mn-ea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787403"/>
              </p:ext>
            </p:extLst>
          </p:nvPr>
        </p:nvGraphicFramePr>
        <p:xfrm>
          <a:off x="3994066" y="3948964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4066" y="3948964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圆角矩形 19"/>
          <p:cNvSpPr/>
          <p:nvPr/>
        </p:nvSpPr>
        <p:spPr>
          <a:xfrm>
            <a:off x="323528" y="4285075"/>
            <a:ext cx="7517260" cy="914400"/>
          </a:xfrm>
          <a:prstGeom prst="roundRect">
            <a:avLst/>
          </a:prstGeom>
          <a:solidFill>
            <a:schemeClr val="accent1">
              <a:alpha val="51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78808" y="4419109"/>
            <a:ext cx="55964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+mn-ea"/>
              </a:rPr>
              <a:t>3</a:t>
            </a:r>
            <a:r>
              <a:rPr lang="en-US" altLang="zh-CN" sz="2800" b="1" dirty="0" smtClean="0">
                <a:latin typeface="+mn-ea"/>
              </a:rPr>
              <a:t> </a:t>
            </a:r>
            <a:r>
              <a:rPr lang="zh-CN" altLang="en-US" sz="2800" b="1" dirty="0" smtClean="0">
                <a:latin typeface="+mn-ea"/>
              </a:rPr>
              <a:t>会用初等变换求矩阵的逆矩阵</a:t>
            </a:r>
            <a:r>
              <a:rPr lang="zh-CN" altLang="zh-CN" sz="2800" b="1" dirty="0" smtClean="0">
                <a:latin typeface="+mn-ea"/>
              </a:rPr>
              <a:t>；</a:t>
            </a:r>
            <a:endParaRPr lang="zh-CN" altLang="zh-CN" sz="2800" b="1" dirty="0">
              <a:latin typeface="+mn-ea"/>
            </a:endParaRPr>
          </a:p>
          <a:p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056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675795"/>
              </p:ext>
            </p:extLst>
          </p:nvPr>
        </p:nvGraphicFramePr>
        <p:xfrm>
          <a:off x="3650754" y="326809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15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754" y="326809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46310"/>
              </p:ext>
            </p:extLst>
          </p:nvPr>
        </p:nvGraphicFramePr>
        <p:xfrm>
          <a:off x="3650754" y="326809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16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754" y="326809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567871"/>
              </p:ext>
            </p:extLst>
          </p:nvPr>
        </p:nvGraphicFramePr>
        <p:xfrm>
          <a:off x="3650754" y="326809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17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754" y="326809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1274" y="-143237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77668"/>
              </p:ext>
            </p:extLst>
          </p:nvPr>
        </p:nvGraphicFramePr>
        <p:xfrm>
          <a:off x="849313" y="1284288"/>
          <a:ext cx="26543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18" name="Equation" r:id="rId8" imgW="2654300" imgH="1358900" progId="Equation.DSMT4">
                  <p:embed/>
                </p:oleObj>
              </mc:Choice>
              <mc:Fallback>
                <p:oleObj name="Equation" r:id="rId8" imgW="2654300" imgH="1358900" progId="Equation.DSMT4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313" y="1284288"/>
                        <a:ext cx="2654300" cy="135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824811"/>
              </p:ext>
            </p:extLst>
          </p:nvPr>
        </p:nvGraphicFramePr>
        <p:xfrm>
          <a:off x="3722688" y="1254125"/>
          <a:ext cx="38862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19" name="Equation" r:id="rId10" imgW="3886200" imgH="1562100" progId="Equation.DSMT4">
                  <p:embed/>
                </p:oleObj>
              </mc:Choice>
              <mc:Fallback>
                <p:oleObj name="Equation" r:id="rId10" imgW="3886200" imgH="1562100" progId="Equation.DSMT4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1254125"/>
                        <a:ext cx="38862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7544" y="168164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设</a:t>
            </a:r>
            <a:endParaRPr lang="zh-CN" altLang="en-US" sz="2800" b="1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549098"/>
              </p:ext>
            </p:extLst>
          </p:nvPr>
        </p:nvGraphicFramePr>
        <p:xfrm>
          <a:off x="144463" y="2838450"/>
          <a:ext cx="22606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20" name="Equation" r:id="rId12" imgW="2260600" imgH="1562100" progId="Equation.DSMT4">
                  <p:embed/>
                </p:oleObj>
              </mc:Choice>
              <mc:Fallback>
                <p:oleObj name="Equation" r:id="rId12" imgW="2260600" imgH="1562100" progId="Equation.DSMT4">
                  <p:embed/>
                  <p:pic>
                    <p:nvPicPr>
                      <p:cNvPr id="0" name="Picture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463" y="2838450"/>
                        <a:ext cx="22606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242253"/>
              </p:ext>
            </p:extLst>
          </p:nvPr>
        </p:nvGraphicFramePr>
        <p:xfrm>
          <a:off x="2357438" y="2889250"/>
          <a:ext cx="23241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21" name="Equation" r:id="rId14" imgW="2324100" imgH="1562100" progId="Equation.DSMT4">
                  <p:embed/>
                </p:oleObj>
              </mc:Choice>
              <mc:Fallback>
                <p:oleObj name="Equation" r:id="rId14" imgW="2324100" imgH="1562100" progId="Equation.DSMT4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38" y="2889250"/>
                        <a:ext cx="23241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714324" y="3429000"/>
            <a:ext cx="2316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则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B=</a:t>
            </a:r>
            <a:r>
              <a:rPr lang="zh-CN" altLang="en-US" sz="2800" b="1" dirty="0" smtClean="0"/>
              <a:t>（   ）。</a:t>
            </a:r>
            <a:endParaRPr lang="zh-CN" altLang="en-US" sz="28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-19784" y="4645005"/>
            <a:ext cx="7760136" cy="800219"/>
            <a:chOff x="-19784" y="4645005"/>
            <a:chExt cx="7760136" cy="800219"/>
          </a:xfrm>
        </p:grpSpPr>
        <p:sp>
          <p:nvSpPr>
            <p:cNvPr id="19" name="TextBox 18"/>
            <p:cNvSpPr txBox="1"/>
            <p:nvPr/>
          </p:nvSpPr>
          <p:spPr>
            <a:xfrm>
              <a:off x="-19784" y="4645005"/>
              <a:ext cx="7760136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 smtClean="0"/>
                <a:t>（</a:t>
              </a:r>
              <a:r>
                <a:rPr lang="en-US" altLang="zh-CN" sz="2800" b="1" i="1" dirty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zh-CN" altLang="zh-CN" sz="2800" b="1" dirty="0" smtClean="0"/>
                <a:t>）</a:t>
              </a:r>
              <a:r>
                <a:rPr lang="en-US" altLang="zh-CN" sz="2800" b="1" dirty="0" smtClean="0"/>
                <a:t>             </a:t>
              </a:r>
              <a:r>
                <a:rPr lang="zh-CN" altLang="zh-CN" sz="2800" b="1" dirty="0" smtClean="0"/>
                <a:t>（</a:t>
              </a:r>
              <a:r>
                <a:rPr lang="en-US" altLang="zh-CN" sz="2800" b="1" i="1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zh-CN" sz="2800" b="1" dirty="0" smtClean="0"/>
                <a:t>）</a:t>
              </a:r>
              <a:r>
                <a:rPr lang="en-US" altLang="zh-CN" sz="2800" b="1" dirty="0" smtClean="0"/>
                <a:t>             </a:t>
              </a:r>
              <a:r>
                <a:rPr lang="zh-CN" altLang="zh-CN" sz="2800" b="1" dirty="0" smtClean="0"/>
                <a:t>（</a:t>
              </a:r>
              <a:r>
                <a:rPr lang="en-US" altLang="zh-CN" sz="2800" b="1" i="1" dirty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zh-CN" altLang="zh-CN" sz="2800" b="1" dirty="0" smtClean="0"/>
                <a:t>）</a:t>
              </a:r>
              <a:r>
                <a:rPr lang="en-US" altLang="zh-CN" sz="2800" b="1" dirty="0" smtClean="0"/>
                <a:t>           </a:t>
              </a:r>
              <a:r>
                <a:rPr lang="zh-CN" altLang="zh-CN" sz="2800" b="1" dirty="0" smtClean="0"/>
                <a:t>（</a:t>
              </a:r>
              <a:r>
                <a:rPr lang="en-US" altLang="zh-CN" sz="2800" b="1" i="1" dirty="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zh-CN" altLang="zh-CN" sz="2800" b="1" dirty="0" smtClean="0"/>
                <a:t>）</a:t>
              </a:r>
              <a:r>
                <a:rPr lang="en-US" altLang="zh-CN" sz="2800" b="1" dirty="0" smtClean="0"/>
                <a:t> </a:t>
              </a:r>
              <a:endParaRPr lang="zh-CN" altLang="zh-CN" sz="2800" b="1" dirty="0"/>
            </a:p>
            <a:p>
              <a:endParaRPr lang="zh-CN" altLang="en-US" dirty="0"/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61796421"/>
                </p:ext>
              </p:extLst>
            </p:nvPr>
          </p:nvGraphicFramePr>
          <p:xfrm>
            <a:off x="1081088" y="4665663"/>
            <a:ext cx="8636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22" name="Equation" r:id="rId16" imgW="863225" imgH="431613" progId="Equation.DSMT4">
                    <p:embed/>
                  </p:oleObj>
                </mc:Choice>
                <mc:Fallback>
                  <p:oleObj name="Equation" r:id="rId16" imgW="863225" imgH="431613" progId="Equation.DSMT4">
                    <p:embed/>
                    <p:pic>
                      <p:nvPicPr>
                        <p:cNvPr id="0" name="Picture 1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1088" y="4665663"/>
                          <a:ext cx="8636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71126666"/>
                </p:ext>
              </p:extLst>
            </p:nvPr>
          </p:nvGraphicFramePr>
          <p:xfrm>
            <a:off x="2871788" y="4711700"/>
            <a:ext cx="8636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23" name="Equation" r:id="rId18" imgW="863225" imgH="431613" progId="Equation.DSMT4">
                    <p:embed/>
                  </p:oleObj>
                </mc:Choice>
                <mc:Fallback>
                  <p:oleObj name="Equation" r:id="rId18" imgW="863225" imgH="431613" progId="Equation.DSMT4">
                    <p:embed/>
                    <p:pic>
                      <p:nvPicPr>
                        <p:cNvPr id="0" name="Picture 1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71788" y="4711700"/>
                          <a:ext cx="8636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67961671"/>
                </p:ext>
              </p:extLst>
            </p:nvPr>
          </p:nvGraphicFramePr>
          <p:xfrm>
            <a:off x="4878388" y="4711700"/>
            <a:ext cx="8890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24" name="Equation" r:id="rId20" imgW="888614" imgH="431613" progId="Equation.DSMT4">
                    <p:embed/>
                  </p:oleObj>
                </mc:Choice>
                <mc:Fallback>
                  <p:oleObj name="Equation" r:id="rId20" imgW="888614" imgH="431613" progId="Equation.DSMT4">
                    <p:embed/>
                    <p:pic>
                      <p:nvPicPr>
                        <p:cNvPr id="0" name="Picture 1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8388" y="4711700"/>
                          <a:ext cx="8890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48859839"/>
                </p:ext>
              </p:extLst>
            </p:nvPr>
          </p:nvGraphicFramePr>
          <p:xfrm>
            <a:off x="6678613" y="4738688"/>
            <a:ext cx="8890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625" name="Equation" r:id="rId22" imgW="888614" imgH="431613" progId="Equation.DSMT4">
                    <p:embed/>
                  </p:oleObj>
                </mc:Choice>
                <mc:Fallback>
                  <p:oleObj name="Equation" r:id="rId22" imgW="888614" imgH="431613" progId="Equation.DSMT4">
                    <p:embed/>
                    <p:pic>
                      <p:nvPicPr>
                        <p:cNvPr id="0" name="Picture 1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78613" y="4738688"/>
                          <a:ext cx="8890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椭圆 26"/>
          <p:cNvSpPr/>
          <p:nvPr/>
        </p:nvSpPr>
        <p:spPr>
          <a:xfrm>
            <a:off x="6798517" y="44624"/>
            <a:ext cx="1368000" cy="1368152"/>
          </a:xfrm>
          <a:prstGeom prst="ellipse">
            <a:avLst/>
          </a:prstGeom>
          <a:blipFill>
            <a:blip r:embed="rId24">
              <a:extLst/>
            </a:blip>
            <a:stretch>
              <a:fillRect/>
            </a:stretch>
          </a:blipFill>
          <a:ln w="47625" cap="sq"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7"/>
          <p:cNvGrpSpPr/>
          <p:nvPr/>
        </p:nvGrpSpPr>
        <p:grpSpPr>
          <a:xfrm>
            <a:off x="7469270" y="44624"/>
            <a:ext cx="55058" cy="1368152"/>
            <a:chOff x="8207366" y="116632"/>
            <a:chExt cx="55058" cy="1368152"/>
          </a:xfrm>
        </p:grpSpPr>
        <p:sp>
          <p:nvSpPr>
            <p:cNvPr id="29" name="矩形 28"/>
            <p:cNvSpPr/>
            <p:nvPr/>
          </p:nvSpPr>
          <p:spPr>
            <a:xfrm flipH="1">
              <a:off x="8216705" y="116632"/>
              <a:ext cx="45719" cy="86409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8207366" y="980728"/>
              <a:ext cx="45719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30"/>
          <p:cNvGrpSpPr/>
          <p:nvPr/>
        </p:nvGrpSpPr>
        <p:grpSpPr>
          <a:xfrm rot="16200000">
            <a:off x="6966266" y="638690"/>
            <a:ext cx="1070405" cy="45719"/>
            <a:chOff x="7665103" y="812459"/>
            <a:chExt cx="1221647" cy="45720"/>
          </a:xfrm>
        </p:grpSpPr>
        <p:sp>
          <p:nvSpPr>
            <p:cNvPr id="32" name="矩形 31"/>
            <p:cNvSpPr/>
            <p:nvPr/>
          </p:nvSpPr>
          <p:spPr>
            <a:xfrm>
              <a:off x="8102543" y="812460"/>
              <a:ext cx="784207" cy="4571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665103" y="812459"/>
              <a:ext cx="43744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634947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51520" y="242645"/>
            <a:ext cx="2538681" cy="954107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3</a:t>
            </a:r>
            <a:endParaRPr lang="zh-CN" altLang="en-US" sz="2800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144" y="342900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题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35018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8" presetClass="emph" presetSubtype="0" repeatCount="indefinite" fill="hold" nodeType="after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3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290824"/>
              </p:ext>
            </p:extLst>
          </p:nvPr>
        </p:nvGraphicFramePr>
        <p:xfrm>
          <a:off x="3938786" y="3239929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1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8786" y="3239929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40586"/>
              </p:ext>
            </p:extLst>
          </p:nvPr>
        </p:nvGraphicFramePr>
        <p:xfrm>
          <a:off x="3938786" y="3239929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2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8786" y="3239929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907245"/>
              </p:ext>
            </p:extLst>
          </p:nvPr>
        </p:nvGraphicFramePr>
        <p:xfrm>
          <a:off x="3938786" y="3239929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3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8786" y="3239929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57224" y="12858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设</a:t>
            </a:r>
            <a:endParaRPr lang="zh-CN" altLang="en-US" sz="2800" b="1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922023"/>
              </p:ext>
            </p:extLst>
          </p:nvPr>
        </p:nvGraphicFramePr>
        <p:xfrm>
          <a:off x="1285852" y="785794"/>
          <a:ext cx="26162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4" name="Equation" r:id="rId8" imgW="2616200" imgH="1562100" progId="Equation.DSMT4">
                  <p:embed/>
                </p:oleObj>
              </mc:Choice>
              <mc:Fallback>
                <p:oleObj name="Equation" r:id="rId8" imgW="2616200" imgH="1562100" progId="Equation.DSMT4">
                  <p:embed/>
                  <p:pic>
                    <p:nvPicPr>
                      <p:cNvPr id="0" name="Picture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52" y="785794"/>
                        <a:ext cx="26162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57620" y="1285860"/>
            <a:ext cx="4030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的行最简型矩阵为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zh-CN" altLang="zh-CN" sz="2800" b="1" dirty="0"/>
              <a:t>，求</a:t>
            </a:r>
            <a:endParaRPr lang="zh-CN" altLang="en-US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85720" y="2357430"/>
            <a:ext cx="6006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zh-CN" altLang="zh-CN" sz="2800" b="1" dirty="0"/>
              <a:t>，并求一个可逆矩阵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zh-CN" altLang="zh-CN" sz="2800" b="1" dirty="0"/>
              <a:t>，使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PA 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zh-CN" altLang="zh-CN" sz="2800" b="1" dirty="0"/>
              <a:t>。</a:t>
            </a:r>
            <a:endParaRPr lang="zh-CN" altLang="en-US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57158" y="292893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解</a:t>
            </a:r>
            <a:endParaRPr lang="zh-CN" altLang="en-US" sz="2800" b="1" dirty="0"/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827383"/>
              </p:ext>
            </p:extLst>
          </p:nvPr>
        </p:nvGraphicFramePr>
        <p:xfrm>
          <a:off x="928662" y="4509120"/>
          <a:ext cx="24384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5" name="Equation" r:id="rId10" imgW="2438400" imgH="1562100" progId="Equation.DSMT4">
                  <p:embed/>
                </p:oleObj>
              </mc:Choice>
              <mc:Fallback>
                <p:oleObj name="Equation" r:id="rId10" imgW="2438400" imgH="1562100" progId="Equation.DSMT4">
                  <p:embed/>
                  <p:pic>
                    <p:nvPicPr>
                      <p:cNvPr id="0" name="Picture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4509120"/>
                        <a:ext cx="24384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366343"/>
              </p:ext>
            </p:extLst>
          </p:nvPr>
        </p:nvGraphicFramePr>
        <p:xfrm>
          <a:off x="3857620" y="4509120"/>
          <a:ext cx="28321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6" name="Equation" r:id="rId12" imgW="2832100" imgH="1562100" progId="Equation.DSMT4">
                  <p:embed/>
                </p:oleObj>
              </mc:Choice>
              <mc:Fallback>
                <p:oleObj name="Equation" r:id="rId12" imgW="2832100" imgH="1562100" progId="Equation.DSMT4">
                  <p:embed/>
                  <p:pic>
                    <p:nvPicPr>
                      <p:cNvPr id="0" name="Picture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0" y="4509120"/>
                        <a:ext cx="28321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2778963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 rot="20808599">
            <a:off x="53874" y="256241"/>
            <a:ext cx="1999251" cy="703365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4  </a:t>
            </a:r>
            <a:endParaRPr lang="zh-CN" altLang="en-US" sz="2800" dirty="0">
              <a:latin typeface="+mn-ea"/>
            </a:endParaRPr>
          </a:p>
        </p:txBody>
      </p:sp>
      <p:graphicFrame>
        <p:nvGraphicFramePr>
          <p:cNvPr id="10240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94080"/>
              </p:ext>
            </p:extLst>
          </p:nvPr>
        </p:nvGraphicFramePr>
        <p:xfrm>
          <a:off x="971600" y="3214686"/>
          <a:ext cx="28702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7" name="Equation" r:id="rId14" imgW="2870200" imgH="711200" progId="Equation.DSMT4">
                  <p:embed/>
                </p:oleObj>
              </mc:Choice>
              <mc:Fallback>
                <p:oleObj name="Equation" r:id="rId14" imgW="2870200" imgH="711200" progId="Equation.DSMT4">
                  <p:embed/>
                  <p:pic>
                    <p:nvPicPr>
                      <p:cNvPr id="0" name="Pictur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214686"/>
                        <a:ext cx="28702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题</a:t>
            </a:r>
            <a:endParaRPr lang="zh-CN" altLang="en-US" sz="3200" b="1" dirty="0"/>
          </a:p>
        </p:txBody>
      </p:sp>
      <p:sp>
        <p:nvSpPr>
          <p:cNvPr id="2" name="矩形 1"/>
          <p:cNvSpPr/>
          <p:nvPr/>
        </p:nvSpPr>
        <p:spPr>
          <a:xfrm>
            <a:off x="2339752" y="107340"/>
            <a:ext cx="1366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P63 </a:t>
            </a:r>
            <a:r>
              <a:rPr lang="zh-CN" altLang="en-US" sz="2800" b="1" dirty="0"/>
              <a:t>例</a:t>
            </a:r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4985995" y="260648"/>
            <a:ext cx="1890261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/>
              <a:t>  </a:t>
            </a:r>
            <a:r>
              <a:rPr lang="en-US" altLang="zh-CN" sz="2800" b="1" dirty="0"/>
              <a:t>P77 </a:t>
            </a:r>
            <a:r>
              <a:rPr lang="zh-CN" altLang="en-US" sz="2800" b="1" dirty="0"/>
              <a:t>第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题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755561"/>
              </p:ext>
            </p:extLst>
          </p:nvPr>
        </p:nvGraphicFramePr>
        <p:xfrm>
          <a:off x="3905076" y="2946400"/>
          <a:ext cx="40513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8" name="Equation" r:id="rId16" imgW="4051080" imgH="1562040" progId="Equation.DSMT4">
                  <p:embed/>
                </p:oleObj>
              </mc:Choice>
              <mc:Fallback>
                <p:oleObj name="Equation" r:id="rId16" imgW="4051080" imgH="1562040" progId="Equation.DSMT4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076" y="2946400"/>
                        <a:ext cx="4051300" cy="156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164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6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295100" y="332656"/>
            <a:ext cx="7517260" cy="86409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  <a:effectLst>
            <a:innerShdw blurRad="635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03648" y="529516"/>
            <a:ext cx="1512168" cy="519190"/>
          </a:xfrm>
          <a:prstGeom prst="rect">
            <a:avLst/>
          </a:prstGeom>
          <a:solidFill>
            <a:schemeClr val="accent5"/>
          </a:solidFill>
          <a:effectLst>
            <a:innerShdw blurRad="635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213189"/>
              </p:ext>
            </p:extLst>
          </p:nvPr>
        </p:nvGraphicFramePr>
        <p:xfrm>
          <a:off x="3838350" y="3047776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80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350" y="3047776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306698"/>
              </p:ext>
            </p:extLst>
          </p:nvPr>
        </p:nvGraphicFramePr>
        <p:xfrm>
          <a:off x="3838350" y="3047776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81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350" y="3047776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158036"/>
              </p:ext>
            </p:extLst>
          </p:nvPr>
        </p:nvGraphicFramePr>
        <p:xfrm>
          <a:off x="3838350" y="3047776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82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350" y="3047776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55370" y="-7122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5100" y="529516"/>
            <a:ext cx="1170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/>
              <a:t>性质</a:t>
            </a:r>
            <a:r>
              <a:rPr lang="en-US" altLang="zh-CN" sz="2800" b="1" dirty="0" smtClean="0"/>
              <a:t>2 </a:t>
            </a:r>
            <a:endParaRPr lang="zh-CN" altLang="en-US" sz="2800" b="1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183843"/>
              </p:ext>
            </p:extLst>
          </p:nvPr>
        </p:nvGraphicFramePr>
        <p:xfrm>
          <a:off x="1521790" y="552972"/>
          <a:ext cx="1346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83" name="Equation" r:id="rId8" imgW="1346200" imgH="508000" progId="Equation.DSMT4">
                  <p:embed/>
                </p:oleObj>
              </mc:Choice>
              <mc:Fallback>
                <p:oleObj name="Equation" r:id="rId8" imgW="1346200" imgH="508000" progId="Equation.DSMT4">
                  <p:embed/>
                  <p:pic>
                    <p:nvPicPr>
                      <p:cNvPr id="0" name="Picture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1790" y="552972"/>
                        <a:ext cx="13462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874442"/>
              </p:ext>
            </p:extLst>
          </p:nvPr>
        </p:nvGraphicFramePr>
        <p:xfrm>
          <a:off x="2959396" y="358552"/>
          <a:ext cx="2146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84" name="Equation" r:id="rId10" imgW="2146300" imgH="838200" progId="Equation.DSMT4">
                  <p:embed/>
                </p:oleObj>
              </mc:Choice>
              <mc:Fallback>
                <p:oleObj name="Equation" r:id="rId10" imgW="2146300" imgH="838200" progId="Equation.DSMT4">
                  <p:embed/>
                  <p:pic>
                    <p:nvPicPr>
                      <p:cNvPr id="0" name="Picture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396" y="358552"/>
                        <a:ext cx="21463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110075"/>
              </p:ext>
            </p:extLst>
          </p:nvPr>
        </p:nvGraphicFramePr>
        <p:xfrm>
          <a:off x="5320132" y="549028"/>
          <a:ext cx="2463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85" name="Equation" r:id="rId12" imgW="2463800" imgH="508000" progId="Equation.DSMT4">
                  <p:embed/>
                </p:oleObj>
              </mc:Choice>
              <mc:Fallback>
                <p:oleObj name="Equation" r:id="rId12" imgW="2463800" imgH="508000" progId="Equation.DSMT4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0132" y="549028"/>
                        <a:ext cx="24638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95100" y="1552500"/>
            <a:ext cx="7373244" cy="3096344"/>
            <a:chOff x="295100" y="1552500"/>
            <a:chExt cx="7373244" cy="3096344"/>
          </a:xfrm>
        </p:grpSpPr>
        <p:sp>
          <p:nvSpPr>
            <p:cNvPr id="24" name="圆角矩形 23"/>
            <p:cNvSpPr/>
            <p:nvPr/>
          </p:nvSpPr>
          <p:spPr>
            <a:xfrm>
              <a:off x="295100" y="1552500"/>
              <a:ext cx="7373244" cy="309634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  <a:alpha val="59000"/>
              </a:schemeClr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41026192"/>
                </p:ext>
              </p:extLst>
            </p:nvPr>
          </p:nvGraphicFramePr>
          <p:xfrm>
            <a:off x="951134" y="1768524"/>
            <a:ext cx="2800350" cy="2620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486" name="Equation" r:id="rId14" imgW="3365500" imgH="3149600" progId="Equation.DSMT4">
                    <p:embed/>
                  </p:oleObj>
                </mc:Choice>
                <mc:Fallback>
                  <p:oleObj name="Equation" r:id="rId14" imgW="3365500" imgH="3149600" progId="Equation.DSMT4">
                    <p:embed/>
                    <p:pic>
                      <p:nvPicPr>
                        <p:cNvPr id="0" name="Picture 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51134" y="1768524"/>
                          <a:ext cx="2800350" cy="26209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52074522"/>
                </p:ext>
              </p:extLst>
            </p:nvPr>
          </p:nvGraphicFramePr>
          <p:xfrm>
            <a:off x="3902075" y="1739900"/>
            <a:ext cx="3230563" cy="2620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487" name="Equation" r:id="rId16" imgW="3886200" imgH="3149600" progId="Equation.DSMT4">
                    <p:embed/>
                  </p:oleObj>
                </mc:Choice>
                <mc:Fallback>
                  <p:oleObj name="Equation" r:id="rId16" imgW="3886200" imgH="3149600" progId="Equation.DSMT4">
                    <p:embed/>
                    <p:pic>
                      <p:nvPicPr>
                        <p:cNvPr id="0" name="Picture 1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02075" y="1739900"/>
                          <a:ext cx="3230563" cy="26209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下箭头 24"/>
          <p:cNvSpPr/>
          <p:nvPr/>
        </p:nvSpPr>
        <p:spPr>
          <a:xfrm>
            <a:off x="3607468" y="4648844"/>
            <a:ext cx="432048" cy="648072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6"/>
          <p:cNvGrpSpPr/>
          <p:nvPr/>
        </p:nvGrpSpPr>
        <p:grpSpPr>
          <a:xfrm>
            <a:off x="1807268" y="5292725"/>
            <a:ext cx="4392488" cy="512763"/>
            <a:chOff x="1807268" y="5292725"/>
            <a:chExt cx="4392488" cy="512763"/>
          </a:xfrm>
        </p:grpSpPr>
        <p:sp>
          <p:nvSpPr>
            <p:cNvPr id="28" name="圆角矩形 27"/>
            <p:cNvSpPr/>
            <p:nvPr/>
          </p:nvSpPr>
          <p:spPr>
            <a:xfrm>
              <a:off x="1807268" y="5296916"/>
              <a:ext cx="4392488" cy="45943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2"/>
            <p:cNvGrpSpPr/>
            <p:nvPr/>
          </p:nvGrpSpPr>
          <p:grpSpPr>
            <a:xfrm>
              <a:off x="3347864" y="5292725"/>
              <a:ext cx="1634356" cy="512763"/>
              <a:chOff x="3347864" y="5292725"/>
              <a:chExt cx="1634356" cy="512763"/>
            </a:xfrm>
          </p:grpSpPr>
          <p:graphicFrame>
            <p:nvGraphicFramePr>
              <p:cNvPr id="26" name="对象 2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1625849"/>
                  </p:ext>
                </p:extLst>
              </p:nvPr>
            </p:nvGraphicFramePr>
            <p:xfrm>
              <a:off x="3347864" y="5292725"/>
              <a:ext cx="495300" cy="508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488" name="Equation" r:id="rId18" imgW="495085" imgH="507780" progId="Equation.DSMT4">
                      <p:embed/>
                    </p:oleObj>
                  </mc:Choice>
                  <mc:Fallback>
                    <p:oleObj name="Equation" r:id="rId18" imgW="495085" imgH="507780" progId="Equation.DSMT4">
                      <p:embed/>
                      <p:pic>
                        <p:nvPicPr>
                          <p:cNvPr id="0" name="Picture 11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47864" y="5292725"/>
                            <a:ext cx="495300" cy="5080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7" name="对象 2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04576433"/>
                  </p:ext>
                </p:extLst>
              </p:nvPr>
            </p:nvGraphicFramePr>
            <p:xfrm>
              <a:off x="3851920" y="5297488"/>
              <a:ext cx="1130300" cy="508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489" name="Equation" r:id="rId20" imgW="1130300" imgH="508000" progId="Equation.DSMT4">
                      <p:embed/>
                    </p:oleObj>
                  </mc:Choice>
                  <mc:Fallback>
                    <p:oleObj name="Equation" r:id="rId20" imgW="1130300" imgH="508000" progId="Equation.DSMT4">
                      <p:embed/>
                      <p:pic>
                        <p:nvPicPr>
                          <p:cNvPr id="0" name="Picture 1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51920" y="5297488"/>
                            <a:ext cx="1130300" cy="5080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" name="TextBox 30"/>
          <p:cNvSpPr txBox="1"/>
          <p:nvPr/>
        </p:nvSpPr>
        <p:spPr>
          <a:xfrm>
            <a:off x="2706955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性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质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9916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295100" y="260648"/>
            <a:ext cx="7517260" cy="86409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  <a:effectLst>
            <a:innerShdw blurRad="635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43808" y="332656"/>
            <a:ext cx="2476700" cy="734952"/>
          </a:xfrm>
          <a:prstGeom prst="rect">
            <a:avLst/>
          </a:prstGeom>
          <a:solidFill>
            <a:schemeClr val="accent5"/>
          </a:solidFill>
          <a:effectLst>
            <a:innerShdw blurRad="635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852644"/>
              </p:ext>
            </p:extLst>
          </p:nvPr>
        </p:nvGraphicFramePr>
        <p:xfrm>
          <a:off x="3838350" y="283175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504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350" y="283175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210832"/>
              </p:ext>
            </p:extLst>
          </p:nvPr>
        </p:nvGraphicFramePr>
        <p:xfrm>
          <a:off x="3838350" y="283175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505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350" y="283175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65591"/>
              </p:ext>
            </p:extLst>
          </p:nvPr>
        </p:nvGraphicFramePr>
        <p:xfrm>
          <a:off x="3838350" y="283175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506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350" y="283175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55370" y="-7122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5100" y="438344"/>
            <a:ext cx="1170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/>
              <a:t>性质</a:t>
            </a:r>
            <a:r>
              <a:rPr lang="en-US" altLang="zh-CN" sz="2800" b="1" dirty="0" smtClean="0"/>
              <a:t>2 </a:t>
            </a:r>
            <a:endParaRPr lang="zh-CN" altLang="en-US" sz="2800" b="1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454931"/>
              </p:ext>
            </p:extLst>
          </p:nvPr>
        </p:nvGraphicFramePr>
        <p:xfrm>
          <a:off x="1469180" y="453564"/>
          <a:ext cx="1346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507" name="Equation" r:id="rId8" imgW="1346200" imgH="508000" progId="Equation.DSMT4">
                  <p:embed/>
                </p:oleObj>
              </mc:Choice>
              <mc:Fallback>
                <p:oleObj name="Equation" r:id="rId8" imgW="1346200" imgH="508000" progId="Equation.DSMT4">
                  <p:embed/>
                  <p:pic>
                    <p:nvPicPr>
                      <p:cNvPr id="0" name="Picture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9180" y="453564"/>
                        <a:ext cx="13462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646370"/>
              </p:ext>
            </p:extLst>
          </p:nvPr>
        </p:nvGraphicFramePr>
        <p:xfrm>
          <a:off x="2915816" y="260648"/>
          <a:ext cx="2146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508" name="Equation" r:id="rId10" imgW="2146300" imgH="838200" progId="Equation.DSMT4">
                  <p:embed/>
                </p:oleObj>
              </mc:Choice>
              <mc:Fallback>
                <p:oleObj name="Equation" r:id="rId10" imgW="2146300" imgH="838200" progId="Equation.DSMT4">
                  <p:embed/>
                  <p:pic>
                    <p:nvPicPr>
                      <p:cNvPr id="0" name="Picture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60648"/>
                        <a:ext cx="21463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856701"/>
              </p:ext>
            </p:extLst>
          </p:nvPr>
        </p:nvGraphicFramePr>
        <p:xfrm>
          <a:off x="5348560" y="457856"/>
          <a:ext cx="2463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509" name="Equation" r:id="rId12" imgW="2463800" imgH="508000" progId="Equation.DSMT4">
                  <p:embed/>
                </p:oleObj>
              </mc:Choice>
              <mc:Fallback>
                <p:oleObj name="Equation" r:id="rId12" imgW="2463800" imgH="508000" progId="Equation.DSMT4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8560" y="457856"/>
                        <a:ext cx="24638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95100" y="1336476"/>
            <a:ext cx="7373244" cy="3096344"/>
            <a:chOff x="295100" y="1336476"/>
            <a:chExt cx="7373244" cy="3096344"/>
          </a:xfrm>
        </p:grpSpPr>
        <p:sp>
          <p:nvSpPr>
            <p:cNvPr id="24" name="圆角矩形 23"/>
            <p:cNvSpPr/>
            <p:nvPr/>
          </p:nvSpPr>
          <p:spPr>
            <a:xfrm>
              <a:off x="295100" y="1336476"/>
              <a:ext cx="7373244" cy="309634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  <a:alpha val="59000"/>
              </a:schemeClr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5264544"/>
                </p:ext>
              </p:extLst>
            </p:nvPr>
          </p:nvGraphicFramePr>
          <p:xfrm>
            <a:off x="944563" y="1549400"/>
            <a:ext cx="2795587" cy="2616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0510" name="Equation" r:id="rId14" imgW="3365500" imgH="3149600" progId="Equation.DSMT4">
                    <p:embed/>
                  </p:oleObj>
                </mc:Choice>
                <mc:Fallback>
                  <p:oleObj name="Equation" r:id="rId14" imgW="3365500" imgH="3149600" progId="Equation.DSMT4">
                    <p:embed/>
                    <p:pic>
                      <p:nvPicPr>
                        <p:cNvPr id="0" name="Picture 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4563" y="1549400"/>
                          <a:ext cx="2795587" cy="2616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02520090"/>
                </p:ext>
              </p:extLst>
            </p:nvPr>
          </p:nvGraphicFramePr>
          <p:xfrm>
            <a:off x="3878263" y="1358900"/>
            <a:ext cx="3267075" cy="293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0511" name="Equation" r:id="rId16" imgW="3937000" imgH="3530600" progId="Equation.DSMT4">
                    <p:embed/>
                  </p:oleObj>
                </mc:Choice>
                <mc:Fallback>
                  <p:oleObj name="Equation" r:id="rId16" imgW="3937000" imgH="3530600" progId="Equation.DSMT4">
                    <p:embed/>
                    <p:pic>
                      <p:nvPicPr>
                        <p:cNvPr id="0" name="Picture 1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78263" y="1358900"/>
                          <a:ext cx="3267075" cy="2933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下箭头 24"/>
          <p:cNvSpPr/>
          <p:nvPr/>
        </p:nvSpPr>
        <p:spPr>
          <a:xfrm>
            <a:off x="3607468" y="4437112"/>
            <a:ext cx="432048" cy="648072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807268" y="5111080"/>
            <a:ext cx="4392488" cy="838200"/>
            <a:chOff x="1807268" y="5111080"/>
            <a:chExt cx="4392488" cy="838200"/>
          </a:xfrm>
        </p:grpSpPr>
        <p:sp>
          <p:nvSpPr>
            <p:cNvPr id="28" name="圆角矩形 27"/>
            <p:cNvSpPr/>
            <p:nvPr/>
          </p:nvSpPr>
          <p:spPr>
            <a:xfrm>
              <a:off x="1807268" y="5152900"/>
              <a:ext cx="4392488" cy="79638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25993816"/>
                </p:ext>
              </p:extLst>
            </p:nvPr>
          </p:nvGraphicFramePr>
          <p:xfrm>
            <a:off x="2916312" y="5263356"/>
            <a:ext cx="8636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0512" name="Equation" r:id="rId18" imgW="863225" imgH="469696" progId="Equation.DSMT4">
                    <p:embed/>
                  </p:oleObj>
                </mc:Choice>
                <mc:Fallback>
                  <p:oleObj name="Equation" r:id="rId18" imgW="863225" imgH="469696" progId="Equation.DSMT4">
                    <p:embed/>
                    <p:pic>
                      <p:nvPicPr>
                        <p:cNvPr id="0" name="Picture 1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16312" y="5263356"/>
                          <a:ext cx="8636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61218871"/>
                </p:ext>
              </p:extLst>
            </p:nvPr>
          </p:nvGraphicFramePr>
          <p:xfrm>
            <a:off x="3786188" y="5111080"/>
            <a:ext cx="1524000" cy="838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0513" name="Equation" r:id="rId20" imgW="1524000" imgH="838200" progId="Equation.DSMT4">
                    <p:embed/>
                  </p:oleObj>
                </mc:Choice>
                <mc:Fallback>
                  <p:oleObj name="Equation" r:id="rId20" imgW="1524000" imgH="838200" progId="Equation.DSMT4">
                    <p:embed/>
                    <p:pic>
                      <p:nvPicPr>
                        <p:cNvPr id="0" name="Picture 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86188" y="5111080"/>
                          <a:ext cx="1524000" cy="838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" name="TextBox 30"/>
          <p:cNvSpPr txBox="1"/>
          <p:nvPr/>
        </p:nvSpPr>
        <p:spPr>
          <a:xfrm>
            <a:off x="2634947" y="6093296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性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质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74600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295100" y="332656"/>
            <a:ext cx="7517260" cy="86409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  <a:effectLst>
            <a:innerShdw blurRad="635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335660" y="529516"/>
            <a:ext cx="2476700" cy="519190"/>
          </a:xfrm>
          <a:prstGeom prst="rect">
            <a:avLst/>
          </a:prstGeom>
          <a:solidFill>
            <a:schemeClr val="accent5"/>
          </a:solidFill>
          <a:effectLst>
            <a:innerShdw blurRad="635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366375"/>
              </p:ext>
            </p:extLst>
          </p:nvPr>
        </p:nvGraphicFramePr>
        <p:xfrm>
          <a:off x="3838350" y="290805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28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350" y="290805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738155"/>
              </p:ext>
            </p:extLst>
          </p:nvPr>
        </p:nvGraphicFramePr>
        <p:xfrm>
          <a:off x="3838350" y="290805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29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350" y="290805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67612"/>
              </p:ext>
            </p:extLst>
          </p:nvPr>
        </p:nvGraphicFramePr>
        <p:xfrm>
          <a:off x="3838350" y="290805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0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350" y="290805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55370" y="-7122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5100" y="529516"/>
            <a:ext cx="1170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/>
              <a:t>性质</a:t>
            </a:r>
            <a:r>
              <a:rPr lang="en-US" altLang="zh-CN" sz="2800" b="1" dirty="0" smtClean="0"/>
              <a:t>2 </a:t>
            </a:r>
            <a:endParaRPr lang="zh-CN" altLang="en-US" sz="2800" b="1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854573"/>
              </p:ext>
            </p:extLst>
          </p:nvPr>
        </p:nvGraphicFramePr>
        <p:xfrm>
          <a:off x="1469180" y="544736"/>
          <a:ext cx="1346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1" name="Equation" r:id="rId8" imgW="1346200" imgH="508000" progId="Equation.DSMT4">
                  <p:embed/>
                </p:oleObj>
              </mc:Choice>
              <mc:Fallback>
                <p:oleObj name="Equation" r:id="rId8" imgW="1346200" imgH="508000" progId="Equation.DSMT4">
                  <p:embed/>
                  <p:pic>
                    <p:nvPicPr>
                      <p:cNvPr id="0" name="Picture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9180" y="544736"/>
                        <a:ext cx="13462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356765"/>
              </p:ext>
            </p:extLst>
          </p:nvPr>
        </p:nvGraphicFramePr>
        <p:xfrm>
          <a:off x="2959396" y="358552"/>
          <a:ext cx="2146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2" name="Equation" r:id="rId10" imgW="2146300" imgH="838200" progId="Equation.DSMT4">
                  <p:embed/>
                </p:oleObj>
              </mc:Choice>
              <mc:Fallback>
                <p:oleObj name="Equation" r:id="rId10" imgW="2146300" imgH="838200" progId="Equation.DSMT4">
                  <p:embed/>
                  <p:pic>
                    <p:nvPicPr>
                      <p:cNvPr id="0" name="Picture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396" y="358552"/>
                        <a:ext cx="21463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305633"/>
              </p:ext>
            </p:extLst>
          </p:nvPr>
        </p:nvGraphicFramePr>
        <p:xfrm>
          <a:off x="5320132" y="544736"/>
          <a:ext cx="2463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3" name="Equation" r:id="rId12" imgW="2463800" imgH="508000" progId="Equation.DSMT4">
                  <p:embed/>
                </p:oleObj>
              </mc:Choice>
              <mc:Fallback>
                <p:oleObj name="Equation" r:id="rId12" imgW="2463800" imgH="508000" progId="Equation.DSMT4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0132" y="544736"/>
                        <a:ext cx="24638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95100" y="1412776"/>
            <a:ext cx="7373244" cy="3096344"/>
            <a:chOff x="295100" y="1412776"/>
            <a:chExt cx="7373244" cy="3096344"/>
          </a:xfrm>
        </p:grpSpPr>
        <p:sp>
          <p:nvSpPr>
            <p:cNvPr id="24" name="圆角矩形 23"/>
            <p:cNvSpPr/>
            <p:nvPr/>
          </p:nvSpPr>
          <p:spPr>
            <a:xfrm>
              <a:off x="295100" y="1412776"/>
              <a:ext cx="7373244" cy="309634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  <a:alpha val="59000"/>
              </a:schemeClr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24930003"/>
                </p:ext>
              </p:extLst>
            </p:nvPr>
          </p:nvGraphicFramePr>
          <p:xfrm>
            <a:off x="951134" y="1628800"/>
            <a:ext cx="2800350" cy="2620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534" name="Equation" r:id="rId14" imgW="3365500" imgH="3149600" progId="Equation.DSMT4">
                    <p:embed/>
                  </p:oleObj>
                </mc:Choice>
                <mc:Fallback>
                  <p:oleObj name="Equation" r:id="rId14" imgW="3365500" imgH="3149600" progId="Equation.DSMT4">
                    <p:embed/>
                    <p:pic>
                      <p:nvPicPr>
                        <p:cNvPr id="0" name="Picture 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51134" y="1628800"/>
                          <a:ext cx="2800350" cy="26209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9166462"/>
                </p:ext>
              </p:extLst>
            </p:nvPr>
          </p:nvGraphicFramePr>
          <p:xfrm>
            <a:off x="3828081" y="1600126"/>
            <a:ext cx="3379787" cy="2620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535" name="Equation" r:id="rId16" imgW="4064000" imgH="3149600" progId="Equation.DSMT4">
                    <p:embed/>
                  </p:oleObj>
                </mc:Choice>
                <mc:Fallback>
                  <p:oleObj name="Equation" r:id="rId16" imgW="4064000" imgH="3149600" progId="Equation.DSMT4">
                    <p:embed/>
                    <p:pic>
                      <p:nvPicPr>
                        <p:cNvPr id="0" name="Picture 1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28081" y="1600126"/>
                          <a:ext cx="3379787" cy="26209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下箭头 24"/>
          <p:cNvSpPr/>
          <p:nvPr/>
        </p:nvSpPr>
        <p:spPr>
          <a:xfrm>
            <a:off x="3607468" y="4581128"/>
            <a:ext cx="432048" cy="648072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807268" y="5296916"/>
            <a:ext cx="4392488" cy="652364"/>
            <a:chOff x="1807268" y="5296916"/>
            <a:chExt cx="4392488" cy="652364"/>
          </a:xfrm>
        </p:grpSpPr>
        <p:sp>
          <p:nvSpPr>
            <p:cNvPr id="28" name="圆角矩形 27"/>
            <p:cNvSpPr/>
            <p:nvPr/>
          </p:nvSpPr>
          <p:spPr>
            <a:xfrm>
              <a:off x="1807268" y="5296916"/>
              <a:ext cx="4392488" cy="65236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52469850"/>
                </p:ext>
              </p:extLst>
            </p:nvPr>
          </p:nvGraphicFramePr>
          <p:xfrm>
            <a:off x="2671364" y="5369272"/>
            <a:ext cx="1168400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536" name="Equation" r:id="rId18" imgW="1168400" imgH="508000" progId="Equation.DSMT4">
                    <p:embed/>
                  </p:oleObj>
                </mc:Choice>
                <mc:Fallback>
                  <p:oleObj name="Equation" r:id="rId18" imgW="1168400" imgH="508000" progId="Equation.DSMT4">
                    <p:embed/>
                    <p:pic>
                      <p:nvPicPr>
                        <p:cNvPr id="0" name="Picture 1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71364" y="5369272"/>
                          <a:ext cx="1168400" cy="508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80871463"/>
                </p:ext>
              </p:extLst>
            </p:nvPr>
          </p:nvGraphicFramePr>
          <p:xfrm>
            <a:off x="3760860" y="5373216"/>
            <a:ext cx="1574800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537" name="Equation" r:id="rId20" imgW="1574800" imgH="508000" progId="Equation.DSMT4">
                    <p:embed/>
                  </p:oleObj>
                </mc:Choice>
                <mc:Fallback>
                  <p:oleObj name="Equation" r:id="rId20" imgW="1574800" imgH="508000" progId="Equation.DSMT4">
                    <p:embed/>
                    <p:pic>
                      <p:nvPicPr>
                        <p:cNvPr id="0" name="Picture 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60860" y="5373216"/>
                          <a:ext cx="1574800" cy="508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" name="TextBox 30"/>
          <p:cNvSpPr txBox="1"/>
          <p:nvPr/>
        </p:nvSpPr>
        <p:spPr>
          <a:xfrm>
            <a:off x="2634947" y="6093296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性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质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62297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11481"/>
              </p:ext>
            </p:extLst>
          </p:nvPr>
        </p:nvGraphicFramePr>
        <p:xfrm>
          <a:off x="3866778" y="1678687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83" name="Equation" r:id="rId5" imgW="114102" imgH="177492" progId="Equation.DSMT4">
                  <p:embed/>
                </p:oleObj>
              </mc:Choice>
              <mc:Fallback>
                <p:oleObj name="Equation" r:id="rId5" imgW="114102" imgH="177492" progId="Equation.DSMT4">
                  <p:embed/>
                  <p:pic>
                    <p:nvPicPr>
                      <p:cNvPr id="0" name="Picture 1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6778" y="1678687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899053"/>
              </p:ext>
            </p:extLst>
          </p:nvPr>
        </p:nvGraphicFramePr>
        <p:xfrm>
          <a:off x="3866778" y="1678687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84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1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6778" y="1678687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447926"/>
              </p:ext>
            </p:extLst>
          </p:nvPr>
        </p:nvGraphicFramePr>
        <p:xfrm>
          <a:off x="3866778" y="1678687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85" name="Equation" r:id="rId8" imgW="114102" imgH="177492" progId="Equation.DSMT4">
                  <p:embed/>
                </p:oleObj>
              </mc:Choice>
              <mc:Fallback>
                <p:oleObj name="Equation" r:id="rId8" imgW="114102" imgH="177492" progId="Equation.DSMT4">
                  <p:embed/>
                  <p:pic>
                    <p:nvPicPr>
                      <p:cNvPr id="0" name="Picture 1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6778" y="1678687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55370" y="-7122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79512" y="752505"/>
            <a:ext cx="8208912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将</a:t>
            </a:r>
            <a:r>
              <a:rPr lang="en-US" altLang="zh-CN" sz="2800" b="1" dirty="0" smtClean="0"/>
              <a:t>        </a:t>
            </a:r>
            <a:r>
              <a:rPr lang="zh-CN" altLang="zh-CN" sz="2800" b="1" dirty="0"/>
              <a:t>的第</a:t>
            </a:r>
            <a:r>
              <a:rPr lang="en-US" altLang="zh-CN" sz="2800" b="1" dirty="0"/>
              <a:t>2</a:t>
            </a:r>
            <a:r>
              <a:rPr lang="zh-CN" altLang="zh-CN" sz="2800" b="1" dirty="0"/>
              <a:t>行加到第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行</a:t>
            </a:r>
            <a:r>
              <a:rPr lang="zh-CN" altLang="zh-CN" sz="2800" b="1" dirty="0" smtClean="0"/>
              <a:t>得</a:t>
            </a:r>
            <a:r>
              <a:rPr lang="en-US" altLang="zh-CN" sz="2800" b="1" dirty="0" smtClean="0"/>
              <a:t> 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/>
              <a:t>，再将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/>
              <a:t>的第</a:t>
            </a:r>
            <a:r>
              <a:rPr lang="en-US" altLang="zh-CN" sz="2800" b="1" dirty="0"/>
              <a:t>1</a:t>
            </a:r>
            <a:r>
              <a:rPr lang="zh-CN" altLang="zh-CN" sz="2800" b="1" dirty="0" smtClean="0"/>
              <a:t>列</a:t>
            </a:r>
            <a:endParaRPr lang="en-US" altLang="zh-CN" sz="2800" b="1" dirty="0" smtClean="0"/>
          </a:p>
          <a:p>
            <a:pPr>
              <a:lnSpc>
                <a:spcPct val="110000"/>
              </a:lnSpc>
            </a:pPr>
            <a:endParaRPr lang="en-US" altLang="zh-CN" sz="2800" b="1" dirty="0"/>
          </a:p>
          <a:p>
            <a:pPr>
              <a:lnSpc>
                <a:spcPct val="110000"/>
              </a:lnSpc>
            </a:pPr>
            <a:r>
              <a:rPr lang="zh-CN" altLang="zh-CN" sz="2800" b="1" dirty="0" smtClean="0"/>
              <a:t>的</a:t>
            </a:r>
            <a:r>
              <a:rPr lang="zh-CN" altLang="zh-CN" sz="2800" b="1" dirty="0"/>
              <a:t>—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倍加到第</a:t>
            </a:r>
            <a:r>
              <a:rPr lang="en-US" altLang="zh-CN" sz="2800" b="1" dirty="0"/>
              <a:t>2</a:t>
            </a:r>
            <a:r>
              <a:rPr lang="zh-CN" altLang="zh-CN" sz="2800" b="1" dirty="0"/>
              <a:t>列得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800" b="1" dirty="0"/>
              <a:t>，记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2800" b="1" dirty="0" smtClean="0"/>
              <a:t>=                  </a:t>
            </a:r>
            <a:r>
              <a:rPr lang="zh-CN" altLang="zh-CN" sz="2800" b="1" dirty="0" smtClean="0"/>
              <a:t>，则</a:t>
            </a:r>
            <a:r>
              <a:rPr lang="zh-CN" altLang="en-US" sz="2800" b="1" dirty="0" smtClean="0"/>
              <a:t>（   ）</a:t>
            </a:r>
            <a:endParaRPr lang="zh-CN" altLang="en-US" dirty="0"/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01676"/>
              </p:ext>
            </p:extLst>
          </p:nvPr>
        </p:nvGraphicFramePr>
        <p:xfrm>
          <a:off x="1298104" y="799212"/>
          <a:ext cx="609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86" name="Equation" r:id="rId9" imgW="609336" imgH="431613" progId="Equation.DSMT4">
                  <p:embed/>
                </p:oleObj>
              </mc:Choice>
              <mc:Fallback>
                <p:oleObj name="Equation" r:id="rId9" imgW="609336" imgH="431613" progId="Equation.DSMT4">
                  <p:embed/>
                  <p:pic>
                    <p:nvPicPr>
                      <p:cNvPr id="0" name="Picture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104" y="799212"/>
                        <a:ext cx="6096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579766"/>
              </p:ext>
            </p:extLst>
          </p:nvPr>
        </p:nvGraphicFramePr>
        <p:xfrm>
          <a:off x="4803775" y="1363663"/>
          <a:ext cx="13589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87" name="Equation" r:id="rId11" imgW="1358900" imgH="1333500" progId="Equation.DSMT4">
                  <p:embed/>
                </p:oleObj>
              </mc:Choice>
              <mc:Fallback>
                <p:oleObj name="Equation" r:id="rId11" imgW="1358900" imgH="1333500" progId="Equation.DSMT4">
                  <p:embed/>
                  <p:pic>
                    <p:nvPicPr>
                      <p:cNvPr id="0" name="Picture 1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3775" y="1363663"/>
                        <a:ext cx="1358900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07504" y="2927846"/>
            <a:ext cx="77768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dirty="0" smtClean="0"/>
              <a:t>）</a:t>
            </a:r>
            <a:r>
              <a:rPr lang="en-US" altLang="zh-CN" sz="2800" dirty="0" smtClean="0"/>
              <a:t>             </a:t>
            </a:r>
            <a:r>
              <a:rPr lang="zh-CN" altLang="zh-CN" sz="2800" dirty="0" smtClean="0"/>
              <a:t>（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/>
              <a:t>） </a:t>
            </a:r>
            <a:r>
              <a:rPr lang="en-US" altLang="zh-CN" sz="2800" i="1" dirty="0"/>
              <a:t> </a:t>
            </a:r>
            <a:r>
              <a:rPr lang="en-US" altLang="zh-CN" sz="2800" i="1" dirty="0" smtClean="0"/>
              <a:t>  </a:t>
            </a:r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（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800" dirty="0" smtClean="0"/>
              <a:t>）</a:t>
            </a:r>
            <a:r>
              <a:rPr lang="en-US" altLang="zh-CN" sz="2800" i="1" dirty="0"/>
              <a:t> </a:t>
            </a:r>
            <a:r>
              <a:rPr lang="en-US" altLang="zh-CN" sz="2800" i="1" dirty="0" smtClean="0"/>
              <a:t>           </a:t>
            </a:r>
            <a:r>
              <a:rPr lang="zh-CN" altLang="zh-CN" sz="2800" dirty="0" smtClean="0"/>
              <a:t>（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2800" dirty="0"/>
              <a:t>） </a:t>
            </a:r>
            <a:r>
              <a:rPr lang="en-US" altLang="zh-CN" sz="2800" i="1" dirty="0"/>
              <a:t> </a:t>
            </a:r>
            <a:r>
              <a:rPr lang="en-US" altLang="zh-CN" sz="2800" i="1" dirty="0" smtClean="0"/>
              <a:t>    </a:t>
            </a:r>
            <a:r>
              <a:rPr lang="en-US" altLang="zh-CN" sz="2800" dirty="0" smtClean="0"/>
              <a:t> </a:t>
            </a:r>
            <a:endParaRPr lang="zh-CN" altLang="zh-CN" sz="2800" dirty="0"/>
          </a:p>
          <a:p>
            <a:endParaRPr lang="zh-CN" altLang="en-US" dirty="0"/>
          </a:p>
        </p:txBody>
      </p:sp>
      <p:grpSp>
        <p:nvGrpSpPr>
          <p:cNvPr id="3" name="组合 12"/>
          <p:cNvGrpSpPr/>
          <p:nvPr/>
        </p:nvGrpSpPr>
        <p:grpSpPr>
          <a:xfrm>
            <a:off x="885825" y="2924944"/>
            <a:ext cx="7286575" cy="391344"/>
            <a:chOff x="885825" y="5082282"/>
            <a:chExt cx="7286575" cy="391344"/>
          </a:xfrm>
        </p:grpSpPr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03033276"/>
                </p:ext>
              </p:extLst>
            </p:nvPr>
          </p:nvGraphicFramePr>
          <p:xfrm>
            <a:off x="885825" y="5084688"/>
            <a:ext cx="14986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88" name="Equation" r:id="rId13" imgW="1498600" imgH="381000" progId="Equation.DSMT4">
                    <p:embed/>
                  </p:oleObj>
                </mc:Choice>
                <mc:Fallback>
                  <p:oleObj name="Equation" r:id="rId13" imgW="1498600" imgH="381000" progId="Equation.DSMT4">
                    <p:embed/>
                    <p:pic>
                      <p:nvPicPr>
                        <p:cNvPr id="0" name="Picture 1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85825" y="5084688"/>
                          <a:ext cx="1498600" cy="381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80281030"/>
                </p:ext>
              </p:extLst>
            </p:nvPr>
          </p:nvGraphicFramePr>
          <p:xfrm>
            <a:off x="2887663" y="5082282"/>
            <a:ext cx="14351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89" name="Equation" r:id="rId15" imgW="1435100" imgH="381000" progId="Equation.DSMT4">
                    <p:embed/>
                  </p:oleObj>
                </mc:Choice>
                <mc:Fallback>
                  <p:oleObj name="Equation" r:id="rId15" imgW="1435100" imgH="381000" progId="Equation.DSMT4">
                    <p:embed/>
                    <p:pic>
                      <p:nvPicPr>
                        <p:cNvPr id="0" name="Picture 1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7663" y="5082282"/>
                          <a:ext cx="1435100" cy="381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34122093"/>
                </p:ext>
              </p:extLst>
            </p:nvPr>
          </p:nvGraphicFramePr>
          <p:xfrm>
            <a:off x="4818484" y="5084688"/>
            <a:ext cx="14097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90" name="Equation" r:id="rId17" imgW="1409088" imgH="380835" progId="Equation.DSMT4">
                    <p:embed/>
                  </p:oleObj>
                </mc:Choice>
                <mc:Fallback>
                  <p:oleObj name="Equation" r:id="rId17" imgW="1409088" imgH="380835" progId="Equation.DSMT4">
                    <p:embed/>
                    <p:pic>
                      <p:nvPicPr>
                        <p:cNvPr id="0" name="Picture 1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18484" y="5084688"/>
                          <a:ext cx="1409700" cy="381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65773583"/>
                </p:ext>
              </p:extLst>
            </p:nvPr>
          </p:nvGraphicFramePr>
          <p:xfrm>
            <a:off x="6813500" y="5092626"/>
            <a:ext cx="13589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91" name="Equation" r:id="rId19" imgW="1358310" imgH="380835" progId="Equation.DSMT4">
                    <p:embed/>
                  </p:oleObj>
                </mc:Choice>
                <mc:Fallback>
                  <p:oleObj name="Equation" r:id="rId19" imgW="1358310" imgH="380835" progId="Equation.DSMT4">
                    <p:embed/>
                    <p:pic>
                      <p:nvPicPr>
                        <p:cNvPr id="0" name="Picture 2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13500" y="5092626"/>
                          <a:ext cx="1358900" cy="381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9" name="英文歌曲 - Nothing To Lose - 好听的英文歌曲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21" cstate="print">
            <a:extLst/>
          </a:blip>
          <a:stretch>
            <a:fillRect/>
          </a:stretch>
        </p:blipFill>
        <p:spPr>
          <a:xfrm>
            <a:off x="7202760" y="6237312"/>
            <a:ext cx="609600" cy="6096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634947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79512" y="44624"/>
            <a:ext cx="2383427" cy="79499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5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6296" y="170371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3498106"/>
            <a:ext cx="2383427" cy="115503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6 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17303" y="3861048"/>
            <a:ext cx="79060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  </a:t>
            </a:r>
            <a:r>
              <a:rPr lang="zh-CN" altLang="zh-CN" sz="2800" b="1" dirty="0"/>
              <a:t>设</a:t>
            </a:r>
            <a:r>
              <a:rPr lang="en-US" altLang="zh-CN" sz="2800" b="1" dirty="0"/>
              <a:t> </a:t>
            </a:r>
            <a:endParaRPr lang="zh-CN" altLang="zh-CN" sz="2800" b="1" dirty="0"/>
          </a:p>
          <a:p>
            <a:endParaRPr lang="zh-CN" altLang="en-US" dirty="0"/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178068"/>
              </p:ext>
            </p:extLst>
          </p:nvPr>
        </p:nvGraphicFramePr>
        <p:xfrm>
          <a:off x="3839716" y="3975596"/>
          <a:ext cx="876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92" name="Equation" r:id="rId22" imgW="875920" imgH="317362" progId="Equation.DSMT4">
                  <p:embed/>
                </p:oleObj>
              </mc:Choice>
              <mc:Fallback>
                <p:oleObj name="Equation" r:id="rId22" imgW="875920" imgH="317362" progId="Equation.DSMT4">
                  <p:embed/>
                  <p:pic>
                    <p:nvPicPr>
                      <p:cNvPr id="0" name="Picture 2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9716" y="3975596"/>
                        <a:ext cx="8763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21866"/>
              </p:ext>
            </p:extLst>
          </p:nvPr>
        </p:nvGraphicFramePr>
        <p:xfrm>
          <a:off x="5962600" y="4675361"/>
          <a:ext cx="2209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93" name="Equation" r:id="rId24" imgW="2209800" imgH="482600" progId="Equation.DSMT4">
                  <p:embed/>
                </p:oleObj>
              </mc:Choice>
              <mc:Fallback>
                <p:oleObj name="Equation" r:id="rId24" imgW="2209800" imgH="482600" progId="Equation.DSMT4">
                  <p:embed/>
                  <p:pic>
                    <p:nvPicPr>
                      <p:cNvPr id="0" name="Picture 2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2600" y="4675361"/>
                        <a:ext cx="22098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1403"/>
              </p:ext>
            </p:extLst>
          </p:nvPr>
        </p:nvGraphicFramePr>
        <p:xfrm>
          <a:off x="1475656" y="4674592"/>
          <a:ext cx="175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94" name="Equation" r:id="rId26" imgW="1752600" imgH="482600" progId="Equation.DSMT4">
                  <p:embed/>
                </p:oleObj>
              </mc:Choice>
              <mc:Fallback>
                <p:oleObj name="Equation" r:id="rId26" imgW="1752600" imgH="482600" progId="Equation.DSMT4">
                  <p:embed/>
                  <p:pic>
                    <p:nvPicPr>
                      <p:cNvPr id="0" name="Picture 2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4674592"/>
                        <a:ext cx="17526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292795"/>
              </p:ext>
            </p:extLst>
          </p:nvPr>
        </p:nvGraphicFramePr>
        <p:xfrm>
          <a:off x="3692475" y="4653136"/>
          <a:ext cx="2032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95" name="Equation" r:id="rId28" imgW="2032000" imgH="431800" progId="Equation.DSMT4">
                  <p:embed/>
                </p:oleObj>
              </mc:Choice>
              <mc:Fallback>
                <p:oleObj name="Equation" r:id="rId28" imgW="2032000" imgH="431800" progId="Equation.DSMT4">
                  <p:embed/>
                  <p:pic>
                    <p:nvPicPr>
                      <p:cNvPr id="0" name="Picture 2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2475" y="4653136"/>
                        <a:ext cx="20320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126522"/>
              </p:ext>
            </p:extLst>
          </p:nvPr>
        </p:nvGraphicFramePr>
        <p:xfrm>
          <a:off x="1619672" y="5415880"/>
          <a:ext cx="1574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96" name="Equation" r:id="rId30" imgW="1574800" imgH="533400" progId="Equation.DSMT4">
                  <p:embed/>
                </p:oleObj>
              </mc:Choice>
              <mc:Fallback>
                <p:oleObj name="Equation" r:id="rId30" imgW="1574800" imgH="533400" progId="Equation.DSMT4">
                  <p:embed/>
                  <p:pic>
                    <p:nvPicPr>
                      <p:cNvPr id="0" name="Picture 2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5415880"/>
                        <a:ext cx="15748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301143"/>
              </p:ext>
            </p:extLst>
          </p:nvPr>
        </p:nvGraphicFramePr>
        <p:xfrm>
          <a:off x="5814268" y="5415880"/>
          <a:ext cx="2070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97" name="Equation" r:id="rId32" imgW="2070100" imgH="533400" progId="Equation.DSMT4">
                  <p:embed/>
                </p:oleObj>
              </mc:Choice>
              <mc:Fallback>
                <p:oleObj name="Equation" r:id="rId32" imgW="2070100" imgH="533400" progId="Equation.DSMT4">
                  <p:embed/>
                  <p:pic>
                    <p:nvPicPr>
                      <p:cNvPr id="0" name="Picture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4268" y="5415880"/>
                        <a:ext cx="20701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046912"/>
              </p:ext>
            </p:extLst>
          </p:nvPr>
        </p:nvGraphicFramePr>
        <p:xfrm>
          <a:off x="3548112" y="5415880"/>
          <a:ext cx="2032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98" name="Equation" r:id="rId34" imgW="2032000" imgH="482600" progId="Equation.DSMT4">
                  <p:embed/>
                </p:oleObj>
              </mc:Choice>
              <mc:Fallback>
                <p:oleObj name="Equation" r:id="rId34" imgW="2032000" imgH="482600" progId="Equation.DSMT4">
                  <p:embed/>
                  <p:pic>
                    <p:nvPicPr>
                      <p:cNvPr id="0" name="Picture 2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112" y="5415880"/>
                        <a:ext cx="20320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2634947" y="4633972"/>
            <a:ext cx="478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-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148064" y="458112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zh-CN" altLang="en-US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70442" y="463397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8" name="对象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891487"/>
              </p:ext>
            </p:extLst>
          </p:nvPr>
        </p:nvGraphicFramePr>
        <p:xfrm>
          <a:off x="2555776" y="5373216"/>
          <a:ext cx="546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99" name="Equation" r:id="rId36" imgW="545863" imgH="482391" progId="Equation.DSMT4">
                  <p:embed/>
                </p:oleObj>
              </mc:Choice>
              <mc:Fallback>
                <p:oleObj name="Equation" r:id="rId36" imgW="545863" imgH="482391" progId="Equation.DSMT4">
                  <p:embed/>
                  <p:pic>
                    <p:nvPicPr>
                      <p:cNvPr id="0" name="Picture 2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373216"/>
                        <a:ext cx="5461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对象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893152"/>
              </p:ext>
            </p:extLst>
          </p:nvPr>
        </p:nvGraphicFramePr>
        <p:xfrm>
          <a:off x="4716016" y="4967064"/>
          <a:ext cx="914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00" name="Equation" r:id="rId38" imgW="914400" imgH="838200" progId="Equation.DSMT4">
                  <p:embed/>
                </p:oleObj>
              </mc:Choice>
              <mc:Fallback>
                <p:oleObj name="Equation" r:id="rId38" imgW="914400" imgH="838200" progId="Equation.DSMT4">
                  <p:embed/>
                  <p:pic>
                    <p:nvPicPr>
                      <p:cNvPr id="0" name="Picture 2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4967064"/>
                        <a:ext cx="9144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对象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087871"/>
              </p:ext>
            </p:extLst>
          </p:nvPr>
        </p:nvGraphicFramePr>
        <p:xfrm>
          <a:off x="7092280" y="5301208"/>
          <a:ext cx="990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01" name="Equation" r:id="rId40" imgW="990170" imgH="482391" progId="Equation.DSMT4">
                  <p:embed/>
                </p:oleObj>
              </mc:Choice>
              <mc:Fallback>
                <p:oleObj name="Equation" r:id="rId40" imgW="990170" imgH="482391" progId="Equation.DSMT4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80" y="5301208"/>
                        <a:ext cx="9906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题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52745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3916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22" grpId="0"/>
      <p:bldP spid="25" grpId="0"/>
      <p:bldP spid="33" grpId="0"/>
      <p:bldP spid="12" grpId="0"/>
      <p:bldP spid="34" grpId="0"/>
      <p:bldP spid="35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558160"/>
              </p:ext>
            </p:extLst>
          </p:nvPr>
        </p:nvGraphicFramePr>
        <p:xfrm>
          <a:off x="3799452" y="312291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35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2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452" y="312291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215105"/>
              </p:ext>
            </p:extLst>
          </p:nvPr>
        </p:nvGraphicFramePr>
        <p:xfrm>
          <a:off x="3799452" y="312291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36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2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452" y="312291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172776"/>
              </p:ext>
            </p:extLst>
          </p:nvPr>
        </p:nvGraphicFramePr>
        <p:xfrm>
          <a:off x="3799452" y="312291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37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2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452" y="3122915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55370" y="-7122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87140" y="836712"/>
            <a:ext cx="7673896" cy="43581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</a:t>
            </a:r>
            <a:r>
              <a:rPr lang="zh-CN" altLang="zh-CN" sz="2800" b="1" dirty="0" smtClean="0"/>
              <a:t>设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b="1" dirty="0"/>
              <a:t>可逆，将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b="1" dirty="0"/>
              <a:t>的第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zh-CN" sz="2800" b="1" dirty="0"/>
              <a:t>行和第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zh-CN" altLang="zh-CN" sz="2800" b="1" dirty="0"/>
              <a:t>行</a:t>
            </a:r>
            <a:r>
              <a:rPr lang="zh-CN" altLang="zh-CN" sz="2800" b="1" dirty="0" smtClean="0"/>
              <a:t>对换得到</a:t>
            </a:r>
            <a:r>
              <a:rPr lang="zh-CN" altLang="zh-CN" sz="2800" b="1" dirty="0"/>
              <a:t>矩阵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/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        </a:t>
            </a:r>
            <a:r>
              <a:rPr lang="en-US" altLang="zh-CN" sz="2800" b="1" dirty="0" smtClean="0"/>
              <a:t>    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）证明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/>
              <a:t>可逆；</a:t>
            </a:r>
            <a:r>
              <a:rPr lang="en-US" altLang="zh-CN" sz="2800" b="1" dirty="0"/>
              <a:t>      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      </a:t>
            </a: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/>
              <a:t>）</a:t>
            </a:r>
            <a:r>
              <a:rPr lang="en-US" altLang="zh-CN" sz="2800" b="1" dirty="0" smtClean="0"/>
              <a:t> </a:t>
            </a:r>
            <a:r>
              <a:rPr lang="zh-CN" altLang="zh-CN" sz="2800" b="1" dirty="0"/>
              <a:t>求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b="1" baseline="30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800" b="1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解</a:t>
            </a:r>
            <a:r>
              <a:rPr lang="zh-CN" altLang="zh-CN" sz="2800" b="1" dirty="0"/>
              <a:t>：（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）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800" b="1" i="1" dirty="0" err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b="1" i="1" baseline="-25000" dirty="0" err="1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altLang="zh-CN" sz="2800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  </a:t>
            </a:r>
            <a:r>
              <a:rPr lang="en-US" altLang="zh-CN" sz="2800" b="1" dirty="0" smtClean="0"/>
              <a:t>       </a:t>
            </a:r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zh-CN" sz="2800" b="1" dirty="0"/>
              <a:t>）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b="1" baseline="30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AA</a:t>
            </a:r>
            <a:r>
              <a:rPr lang="zh-CN" altLang="zh-CN" sz="2800" b="1" i="1" baseline="30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b="1" i="1" baseline="-25000" dirty="0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zh-CN" altLang="zh-CN" sz="2800" b="1" baseline="30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800" b="1" i="1" dirty="0" err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b="1" i="1" baseline="-25000" dirty="0" err="1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。</a:t>
            </a:r>
          </a:p>
          <a:p>
            <a:pPr>
              <a:lnSpc>
                <a:spcPct val="120000"/>
              </a:lnSpc>
            </a:pPr>
            <a:endParaRPr lang="zh-CN" altLang="zh-CN" sz="28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850971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251520" y="260648"/>
            <a:ext cx="2538681" cy="954107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7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870525" y="116632"/>
            <a:ext cx="1368000" cy="1368152"/>
          </a:xfrm>
          <a:prstGeom prst="ellipse">
            <a:avLst/>
          </a:prstGeom>
          <a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47625" cap="sq"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7541278" y="116632"/>
            <a:ext cx="55058" cy="1368152"/>
            <a:chOff x="8207366" y="116632"/>
            <a:chExt cx="55058" cy="1368152"/>
          </a:xfrm>
        </p:grpSpPr>
        <p:sp>
          <p:nvSpPr>
            <p:cNvPr id="33" name="矩形 32"/>
            <p:cNvSpPr/>
            <p:nvPr/>
          </p:nvSpPr>
          <p:spPr>
            <a:xfrm flipH="1">
              <a:off x="8216705" y="116632"/>
              <a:ext cx="45719" cy="86409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207366" y="980728"/>
              <a:ext cx="45719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rot="16200000">
            <a:off x="7038274" y="729146"/>
            <a:ext cx="1070405" cy="45719"/>
            <a:chOff x="7665103" y="812459"/>
            <a:chExt cx="1221647" cy="45720"/>
          </a:xfrm>
        </p:grpSpPr>
        <p:sp>
          <p:nvSpPr>
            <p:cNvPr id="38" name="矩形 37"/>
            <p:cNvSpPr/>
            <p:nvPr/>
          </p:nvSpPr>
          <p:spPr>
            <a:xfrm>
              <a:off x="8102543" y="812460"/>
              <a:ext cx="784207" cy="4571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7665103" y="812459"/>
              <a:ext cx="43744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题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2420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3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55370" y="-7122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6240" y="692696"/>
            <a:ext cx="7644548" cy="194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 smtClean="0"/>
              <a:t>        </a:t>
            </a:r>
            <a:r>
              <a:rPr lang="zh-CN" altLang="zh-CN" sz="2800" b="1" dirty="0" smtClean="0"/>
              <a:t>设</a:t>
            </a:r>
            <a:r>
              <a:rPr lang="en-US" altLang="zh-CN" sz="2800" b="1" dirty="0" smtClean="0"/>
              <a:t>   </a:t>
            </a:r>
            <a:r>
              <a:rPr lang="zh-CN" altLang="zh-CN" sz="2800" b="1" dirty="0" smtClean="0"/>
              <a:t>是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阶</a:t>
            </a:r>
            <a:r>
              <a:rPr lang="zh-CN" altLang="zh-CN" sz="2800" b="1" dirty="0"/>
              <a:t>可逆阵，</a:t>
            </a:r>
            <a:r>
              <a:rPr lang="en-US" altLang="zh-CN" sz="2800" b="1" dirty="0"/>
              <a:t> </a:t>
            </a:r>
            <a:r>
              <a:rPr lang="en-US" altLang="zh-CN" sz="2800" b="1" dirty="0" smtClean="0"/>
              <a:t>       </a:t>
            </a:r>
            <a:r>
              <a:rPr lang="zh-CN" altLang="zh-CN" sz="2800" b="1" dirty="0" smtClean="0"/>
              <a:t>，将</a:t>
            </a: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的</a:t>
            </a:r>
            <a:r>
              <a:rPr lang="en-US" altLang="zh-CN" sz="2800" b="1" dirty="0" smtClean="0"/>
              <a:t>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1,3</a:t>
            </a:r>
            <a:r>
              <a:rPr lang="zh-CN" altLang="en-US" sz="2800" b="1" dirty="0" smtClean="0"/>
              <a:t>行</a:t>
            </a:r>
            <a:r>
              <a:rPr lang="zh-CN" altLang="zh-CN" sz="2800" b="1" dirty="0" smtClean="0"/>
              <a:t>对换</a:t>
            </a:r>
            <a:r>
              <a:rPr lang="zh-CN" altLang="zh-CN" sz="2800" b="1" dirty="0"/>
              <a:t>后得到</a:t>
            </a:r>
            <a:r>
              <a:rPr lang="en-US" altLang="zh-CN" sz="2800" b="1" dirty="0"/>
              <a:t> </a:t>
            </a:r>
            <a:r>
              <a:rPr lang="en-US" altLang="zh-CN" sz="2800" b="1" dirty="0" smtClean="0"/>
              <a:t>   </a:t>
            </a:r>
            <a:r>
              <a:rPr lang="zh-CN" altLang="zh-CN" sz="2800" b="1" dirty="0" smtClean="0"/>
              <a:t>，</a:t>
            </a:r>
            <a:r>
              <a:rPr lang="zh-CN" altLang="zh-CN" sz="2800" b="1" dirty="0"/>
              <a:t>再</a:t>
            </a:r>
            <a:r>
              <a:rPr lang="zh-CN" altLang="zh-CN" sz="2800" b="1" dirty="0" smtClean="0"/>
              <a:t>将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 smtClean="0"/>
              <a:t>的第</a:t>
            </a:r>
            <a:r>
              <a:rPr lang="en-US" altLang="zh-CN" sz="2800" b="1" dirty="0" smtClean="0"/>
              <a:t>2 </a:t>
            </a:r>
            <a:r>
              <a:rPr lang="zh-CN" altLang="zh-CN" sz="2800" b="1" dirty="0"/>
              <a:t>行加到第</a:t>
            </a:r>
            <a:r>
              <a:rPr lang="en-US" altLang="zh-CN" sz="2800" b="1" dirty="0"/>
              <a:t> 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行得到</a:t>
            </a:r>
            <a:r>
              <a:rPr lang="en-US" altLang="zh-CN" sz="2800" b="1" dirty="0" smtClean="0"/>
              <a:t>    </a:t>
            </a:r>
            <a:r>
              <a:rPr lang="zh-CN" altLang="zh-CN" sz="2800" b="1" dirty="0" smtClean="0"/>
              <a:t>，</a:t>
            </a:r>
            <a:endParaRPr lang="zh-CN" altLang="zh-CN" sz="2800" b="1" dirty="0"/>
          </a:p>
          <a:p>
            <a:pPr>
              <a:lnSpc>
                <a:spcPct val="11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求</a:t>
            </a:r>
            <a:r>
              <a:rPr lang="en-US" altLang="zh-CN" sz="2800" b="1" dirty="0" smtClean="0"/>
              <a:t>          </a:t>
            </a:r>
            <a:r>
              <a:rPr lang="en-US" altLang="zh-CN" sz="2800" b="1" dirty="0"/>
              <a:t>.   </a:t>
            </a:r>
            <a:r>
              <a:rPr lang="zh-CN" altLang="zh-CN" sz="2800" b="1" dirty="0" smtClean="0"/>
              <a:t>（</a:t>
            </a:r>
            <a:r>
              <a:rPr lang="en-US" altLang="zh-CN" sz="2800" b="1" dirty="0"/>
              <a:t>2</a:t>
            </a:r>
            <a:r>
              <a:rPr lang="zh-CN" altLang="zh-CN" sz="2800" b="1" dirty="0" smtClean="0"/>
              <a:t>）</a:t>
            </a:r>
            <a:r>
              <a:rPr lang="en-US" altLang="zh-CN" sz="2800" b="1" dirty="0" smtClean="0"/>
              <a:t>      </a:t>
            </a:r>
            <a:r>
              <a:rPr lang="en-US" altLang="zh-CN" sz="2800" b="1" dirty="0"/>
              <a:t>.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681737"/>
              </p:ext>
            </p:extLst>
          </p:nvPr>
        </p:nvGraphicFramePr>
        <p:xfrm>
          <a:off x="1340272" y="780386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87" name="Equation" r:id="rId4" imgW="279279" imgH="304668" progId="Equation.DSMT4">
                  <p:embed/>
                </p:oleObj>
              </mc:Choice>
              <mc:Fallback>
                <p:oleObj name="Equation" r:id="rId4" imgW="279279" imgH="304668" progId="Equation.DSMT4">
                  <p:embed/>
                  <p:pic>
                    <p:nvPicPr>
                      <p:cNvPr id="0" name="Picture 7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0272" y="780386"/>
                        <a:ext cx="2794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255626"/>
              </p:ext>
            </p:extLst>
          </p:nvPr>
        </p:nvGraphicFramePr>
        <p:xfrm>
          <a:off x="3635896" y="723900"/>
          <a:ext cx="9525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88" name="Equation" r:id="rId6" imgW="952087" imgH="495085" progId="Equation.DSMT4">
                  <p:embed/>
                </p:oleObj>
              </mc:Choice>
              <mc:Fallback>
                <p:oleObj name="Equation" r:id="rId6" imgW="952087" imgH="495085" progId="Equation.DSMT4">
                  <p:embed/>
                  <p:pic>
                    <p:nvPicPr>
                      <p:cNvPr id="0" name="Picture 7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723900"/>
                        <a:ext cx="9525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61808"/>
              </p:ext>
            </p:extLst>
          </p:nvPr>
        </p:nvGraphicFramePr>
        <p:xfrm>
          <a:off x="5292080" y="763618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89" name="Equation" r:id="rId8" imgW="279279" imgH="304668" progId="Equation.DSMT4">
                  <p:embed/>
                </p:oleObj>
              </mc:Choice>
              <mc:Fallback>
                <p:oleObj name="Equation" r:id="rId8" imgW="279279" imgH="304668" progId="Equation.DSMT4">
                  <p:embed/>
                  <p:pic>
                    <p:nvPicPr>
                      <p:cNvPr id="0" name="Picture 7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763618"/>
                        <a:ext cx="2794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406525" y="1255713"/>
            <a:ext cx="5692775" cy="317500"/>
            <a:chOff x="1406525" y="1254781"/>
            <a:chExt cx="5692775" cy="317500"/>
          </a:xfrm>
        </p:grpSpPr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8012130"/>
                </p:ext>
              </p:extLst>
            </p:nvPr>
          </p:nvGraphicFramePr>
          <p:xfrm>
            <a:off x="1406525" y="1280181"/>
            <a:ext cx="2921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190" name="Equation" r:id="rId10" imgW="291973" imgH="291973" progId="Equation.DSMT4">
                    <p:embed/>
                  </p:oleObj>
                </mc:Choice>
                <mc:Fallback>
                  <p:oleObj name="Equation" r:id="rId10" imgW="291973" imgH="291973" progId="Equation.DSMT4">
                    <p:embed/>
                    <p:pic>
                      <p:nvPicPr>
                        <p:cNvPr id="0" name="Picture 7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06525" y="1280181"/>
                          <a:ext cx="2921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35646732"/>
                </p:ext>
              </p:extLst>
            </p:nvPr>
          </p:nvGraphicFramePr>
          <p:xfrm>
            <a:off x="6807200" y="1254781"/>
            <a:ext cx="2921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191" name="Equation" r:id="rId12" imgW="291847" imgH="317225" progId="Equation.DSMT4">
                    <p:embed/>
                  </p:oleObj>
                </mc:Choice>
                <mc:Fallback>
                  <p:oleObj name="Equation" r:id="rId12" imgW="291847" imgH="317225" progId="Equation.DSMT4">
                    <p:embed/>
                    <p:pic>
                      <p:nvPicPr>
                        <p:cNvPr id="0" name="Picture 77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7200" y="1254781"/>
                          <a:ext cx="2921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1760240" y="1695530"/>
            <a:ext cx="2451720" cy="381000"/>
            <a:chOff x="1183804" y="1694598"/>
            <a:chExt cx="2451720" cy="381000"/>
          </a:xfrm>
        </p:grpSpPr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3575114"/>
                </p:ext>
              </p:extLst>
            </p:nvPr>
          </p:nvGraphicFramePr>
          <p:xfrm>
            <a:off x="1183804" y="1707298"/>
            <a:ext cx="723900" cy="368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192" name="Equation" r:id="rId14" imgW="723586" imgH="368140" progId="Equation.DSMT4">
                    <p:embed/>
                  </p:oleObj>
                </mc:Choice>
                <mc:Fallback>
                  <p:oleObj name="Equation" r:id="rId14" imgW="723586" imgH="368140" progId="Equation.DSMT4">
                    <p:embed/>
                    <p:pic>
                      <p:nvPicPr>
                        <p:cNvPr id="0" name="Picture 7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3804" y="1707298"/>
                          <a:ext cx="723900" cy="368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18589489"/>
                </p:ext>
              </p:extLst>
            </p:nvPr>
          </p:nvGraphicFramePr>
          <p:xfrm>
            <a:off x="2987824" y="1694598"/>
            <a:ext cx="6477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193" name="Equation" r:id="rId16" imgW="647700" imgH="381000" progId="Equation.DSMT4">
                    <p:embed/>
                  </p:oleObj>
                </mc:Choice>
                <mc:Fallback>
                  <p:oleObj name="Equation" r:id="rId16" imgW="647700" imgH="381000" progId="Equation.DSMT4">
                    <p:embed/>
                    <p:pic>
                      <p:nvPicPr>
                        <p:cNvPr id="0" name="Picture 7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7824" y="1694598"/>
                          <a:ext cx="647700" cy="381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2634947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79512" y="44624"/>
            <a:ext cx="2383427" cy="810091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8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211135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解</a:t>
            </a: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908753"/>
              </p:ext>
            </p:extLst>
          </p:nvPr>
        </p:nvGraphicFramePr>
        <p:xfrm>
          <a:off x="1154113" y="2154238"/>
          <a:ext cx="6718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94" name="Equation" r:id="rId18" imgW="6717960" imgH="482400" progId="Equation.DSMT4">
                  <p:embed/>
                </p:oleObj>
              </mc:Choice>
              <mc:Fallback>
                <p:oleObj name="Equation" r:id="rId18" imgW="6717960" imgH="482400" progId="Equation.DSMT4">
                  <p:embed/>
                  <p:pic>
                    <p:nvPicPr>
                      <p:cNvPr id="0" name="Picture 7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2154238"/>
                        <a:ext cx="67183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54554"/>
              </p:ext>
            </p:extLst>
          </p:nvPr>
        </p:nvGraphicFramePr>
        <p:xfrm>
          <a:off x="977900" y="2679700"/>
          <a:ext cx="7048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95" name="Equation" r:id="rId20" imgW="7048500" imgH="533400" progId="Equation.DSMT4">
                  <p:embed/>
                </p:oleObj>
              </mc:Choice>
              <mc:Fallback>
                <p:oleObj name="Equation" r:id="rId20" imgW="7048500" imgH="533400" progId="Equation.DSMT4">
                  <p:embed/>
                  <p:pic>
                    <p:nvPicPr>
                      <p:cNvPr id="0" name="Picture 7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900" y="2679700"/>
                        <a:ext cx="7048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698710"/>
              </p:ext>
            </p:extLst>
          </p:nvPr>
        </p:nvGraphicFramePr>
        <p:xfrm>
          <a:off x="2549004" y="3140968"/>
          <a:ext cx="2959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96" name="Equation" r:id="rId22" imgW="2959100" imgH="533400" progId="Equation.DSMT4">
                  <p:embed/>
                </p:oleObj>
              </mc:Choice>
              <mc:Fallback>
                <p:oleObj name="Equation" r:id="rId22" imgW="2959100" imgH="533400" progId="Equation.DSMT4">
                  <p:embed/>
                  <p:pic>
                    <p:nvPicPr>
                      <p:cNvPr id="0" name="Picture 7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9004" y="3140968"/>
                        <a:ext cx="29591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对象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730748"/>
              </p:ext>
            </p:extLst>
          </p:nvPr>
        </p:nvGraphicFramePr>
        <p:xfrm>
          <a:off x="2787650" y="3695700"/>
          <a:ext cx="4356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97" name="Equation" r:id="rId24" imgW="4356100" imgH="596900" progId="Equation.DSMT4">
                  <p:embed/>
                </p:oleObj>
              </mc:Choice>
              <mc:Fallback>
                <p:oleObj name="Equation" r:id="rId24" imgW="4356100" imgH="596900" progId="Equation.DSMT4">
                  <p:embed/>
                  <p:pic>
                    <p:nvPicPr>
                      <p:cNvPr id="0" name="Picture 7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7650" y="3695700"/>
                        <a:ext cx="43561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242260"/>
              </p:ext>
            </p:extLst>
          </p:nvPr>
        </p:nvGraphicFramePr>
        <p:xfrm>
          <a:off x="2555776" y="4232275"/>
          <a:ext cx="3314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98" name="Equation" r:id="rId26" imgW="3314700" imgH="533400" progId="Equation.DSMT4">
                  <p:embed/>
                </p:oleObj>
              </mc:Choice>
              <mc:Fallback>
                <p:oleObj name="Equation" r:id="rId26" imgW="3314700" imgH="533400" progId="Equation.DSMT4">
                  <p:embed/>
                  <p:pic>
                    <p:nvPicPr>
                      <p:cNvPr id="0" name="Picture 7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4232275"/>
                        <a:ext cx="33147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341911"/>
              </p:ext>
            </p:extLst>
          </p:nvPr>
        </p:nvGraphicFramePr>
        <p:xfrm>
          <a:off x="323528" y="4624288"/>
          <a:ext cx="36068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99" name="Equation" r:id="rId28" imgW="3606800" imgH="1397000" progId="Equation.DSMT4">
                  <p:embed/>
                </p:oleObj>
              </mc:Choice>
              <mc:Fallback>
                <p:oleObj name="Equation" r:id="rId28" imgW="3606800" imgH="1397000" progId="Equation.DSMT4">
                  <p:embed/>
                  <p:pic>
                    <p:nvPicPr>
                      <p:cNvPr id="0" name="Picture 7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624288"/>
                        <a:ext cx="3606800" cy="1397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139707"/>
              </p:ext>
            </p:extLst>
          </p:nvPr>
        </p:nvGraphicFramePr>
        <p:xfrm>
          <a:off x="4152900" y="4652963"/>
          <a:ext cx="40005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200" name="Equation" r:id="rId30" imgW="4000500" imgH="1397000" progId="Equation.DSMT4">
                  <p:embed/>
                </p:oleObj>
              </mc:Choice>
              <mc:Fallback>
                <p:oleObj name="Equation" r:id="rId30" imgW="4000500" imgH="1397000" progId="Equation.DSMT4">
                  <p:embed/>
                  <p:pic>
                    <p:nvPicPr>
                      <p:cNvPr id="0" name="Picture 7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0" y="4652963"/>
                        <a:ext cx="4000500" cy="1397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题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8968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214182" y="188640"/>
            <a:ext cx="7886210" cy="1512168"/>
          </a:xfrm>
          <a:prstGeom prst="round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  <a:effectLst>
            <a:innerShdw blurRad="635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167189"/>
              </p:ext>
            </p:extLst>
          </p:nvPr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05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5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314226"/>
              </p:ext>
            </p:extLst>
          </p:nvPr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06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5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170943"/>
              </p:ext>
            </p:extLst>
          </p:nvPr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07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5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55370" y="-7122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994987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07504" y="332656"/>
            <a:ext cx="835837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性质</a:t>
            </a:r>
            <a:r>
              <a:rPr lang="en-US" altLang="zh-CN" sz="2800" b="1" dirty="0"/>
              <a:t>3  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b="1" dirty="0"/>
              <a:t>可逆</a:t>
            </a:r>
            <a:r>
              <a:rPr lang="en-US" altLang="zh-CN" sz="2800" b="1" dirty="0" smtClean="0">
                <a:sym typeface="Symbol"/>
              </a:rPr>
              <a:t> 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b="1" dirty="0" smtClean="0"/>
              <a:t>可</a:t>
            </a:r>
            <a:r>
              <a:rPr lang="zh-CN" altLang="zh-CN" sz="2800" b="1" dirty="0"/>
              <a:t>表示为一系列初等矩阵的乘积。</a:t>
            </a:r>
          </a:p>
          <a:p>
            <a:r>
              <a:rPr lang="en-US" altLang="zh-CN" sz="2800" b="1" dirty="0"/>
              <a:t>               </a:t>
            </a:r>
            <a:r>
              <a:rPr lang="en-US" altLang="zh-CN" sz="2800" b="1" dirty="0" smtClean="0"/>
              <a:t>          </a:t>
            </a:r>
            <a:r>
              <a:rPr lang="en-US" altLang="zh-CN" sz="2800" b="1" dirty="0">
                <a:sym typeface="Symbol"/>
              </a:rPr>
              <a:t>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b="1" dirty="0"/>
              <a:t>与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zh-CN" altLang="zh-CN" sz="2800" b="1" dirty="0"/>
              <a:t>等价。</a:t>
            </a:r>
          </a:p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13326" y="5164450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由此我们得到求逆矩阵的初等变换法。</a:t>
            </a:r>
            <a:r>
              <a:rPr lang="en-US" altLang="zh-CN" sz="2800" b="1" dirty="0"/>
              <a:t>	</a:t>
            </a:r>
            <a:endParaRPr lang="zh-CN" altLang="en-US" sz="2800" b="1" dirty="0"/>
          </a:p>
        </p:txBody>
      </p:sp>
      <p:grpSp>
        <p:nvGrpSpPr>
          <p:cNvPr id="28" name="组合 27"/>
          <p:cNvGrpSpPr/>
          <p:nvPr/>
        </p:nvGrpSpPr>
        <p:grpSpPr>
          <a:xfrm>
            <a:off x="251520" y="3501008"/>
            <a:ext cx="7886210" cy="1512168"/>
            <a:chOff x="251520" y="1916832"/>
            <a:chExt cx="7886210" cy="1512168"/>
          </a:xfrm>
        </p:grpSpPr>
        <p:sp>
          <p:nvSpPr>
            <p:cNvPr id="24" name="圆角矩形 23"/>
            <p:cNvSpPr/>
            <p:nvPr/>
          </p:nvSpPr>
          <p:spPr>
            <a:xfrm>
              <a:off x="251520" y="1916832"/>
              <a:ext cx="7886210" cy="1512168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  <a:alpha val="80000"/>
              </a:schemeClr>
            </a:solidFill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92117924"/>
                </p:ext>
              </p:extLst>
            </p:nvPr>
          </p:nvGraphicFramePr>
          <p:xfrm>
            <a:off x="438150" y="2048024"/>
            <a:ext cx="6883400" cy="1092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608" name="Equation" r:id="rId8" imgW="6883200" imgH="1091880" progId="Equation.DSMT4">
                    <p:embed/>
                  </p:oleObj>
                </mc:Choice>
                <mc:Fallback>
                  <p:oleObj name="Equation" r:id="rId8" imgW="6883200" imgH="1091880" progId="Equation.DSMT4">
                    <p:embed/>
                    <p:pic>
                      <p:nvPicPr>
                        <p:cNvPr id="0" name="Picture 5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8150" y="2048024"/>
                          <a:ext cx="6883400" cy="1092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组合 1"/>
          <p:cNvGrpSpPr/>
          <p:nvPr/>
        </p:nvGrpSpPr>
        <p:grpSpPr>
          <a:xfrm>
            <a:off x="179512" y="1844824"/>
            <a:ext cx="7886210" cy="1512168"/>
            <a:chOff x="179512" y="1844824"/>
            <a:chExt cx="7886210" cy="1512168"/>
          </a:xfrm>
        </p:grpSpPr>
        <p:sp>
          <p:nvSpPr>
            <p:cNvPr id="20" name="圆角矩形 19"/>
            <p:cNvSpPr/>
            <p:nvPr/>
          </p:nvSpPr>
          <p:spPr>
            <a:xfrm>
              <a:off x="179512" y="1844824"/>
              <a:ext cx="7886210" cy="1512168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  <a:alpha val="80000"/>
              </a:schemeClr>
            </a:solidFill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12819957"/>
                </p:ext>
              </p:extLst>
            </p:nvPr>
          </p:nvGraphicFramePr>
          <p:xfrm>
            <a:off x="539552" y="2066925"/>
            <a:ext cx="5359400" cy="1079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609" name="Equation" r:id="rId10" imgW="5359320" imgH="1079280" progId="Equation.DSMT4">
                    <p:embed/>
                  </p:oleObj>
                </mc:Choice>
                <mc:Fallback>
                  <p:oleObj name="Equation" r:id="rId10" imgW="5359320" imgH="1079280" progId="Equation.DSMT4">
                    <p:embed/>
                    <p:pic>
                      <p:nvPicPr>
                        <p:cNvPr id="0" name="Picture 50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552" y="2066925"/>
                          <a:ext cx="5359400" cy="1079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TextBox 16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性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质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8286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937890"/>
              </p:ext>
            </p:extLst>
          </p:nvPr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12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6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87720"/>
              </p:ext>
            </p:extLst>
          </p:nvPr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13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6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880266"/>
              </p:ext>
            </p:extLst>
          </p:nvPr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14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6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994987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916851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的逆矩阵 。</a:t>
            </a:r>
            <a:endParaRPr lang="zh-CN" alt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483768" y="89768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求</a:t>
            </a:r>
            <a:endParaRPr lang="zh-CN" altLang="en-US" sz="2800" b="1" dirty="0"/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769700"/>
              </p:ext>
            </p:extLst>
          </p:nvPr>
        </p:nvGraphicFramePr>
        <p:xfrm>
          <a:off x="2892028" y="426740"/>
          <a:ext cx="28321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15" name="Equation" r:id="rId8" imgW="2832100" imgH="1562100" progId="Equation.DSMT4">
                  <p:embed/>
                </p:oleObj>
              </mc:Choice>
              <mc:Fallback>
                <p:oleObj name="Equation" r:id="rId8" imgW="2832100" imgH="1562100" progId="Equation.DSMT4">
                  <p:embed/>
                  <p:pic>
                    <p:nvPicPr>
                      <p:cNvPr id="0" name="Picture 6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028" y="426740"/>
                        <a:ext cx="28321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79512" y="116632"/>
            <a:ext cx="2383427" cy="115503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9 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16288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解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687717"/>
              </p:ext>
            </p:extLst>
          </p:nvPr>
        </p:nvGraphicFramePr>
        <p:xfrm>
          <a:off x="35496" y="2082924"/>
          <a:ext cx="34544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16" name="Equation" r:id="rId10" imgW="3454400" imgH="1562100" progId="Equation.DSMT4">
                  <p:embed/>
                </p:oleObj>
              </mc:Choice>
              <mc:Fallback>
                <p:oleObj name="Equation" r:id="rId10" imgW="3454400" imgH="1562100" progId="Equation.DSMT4">
                  <p:embed/>
                  <p:pic>
                    <p:nvPicPr>
                      <p:cNvPr id="0" name="Picture 6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2082924"/>
                        <a:ext cx="34544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166060"/>
              </p:ext>
            </p:extLst>
          </p:nvPr>
        </p:nvGraphicFramePr>
        <p:xfrm>
          <a:off x="3490416" y="2060848"/>
          <a:ext cx="48260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17" name="Equation" r:id="rId12" imgW="4826000" imgH="1651000" progId="Equation.DSMT4">
                  <p:embed/>
                </p:oleObj>
              </mc:Choice>
              <mc:Fallback>
                <p:oleObj name="Equation" r:id="rId12" imgW="4826000" imgH="1651000" progId="Equation.DSMT4">
                  <p:embed/>
                  <p:pic>
                    <p:nvPicPr>
                      <p:cNvPr id="0" name="Picture 6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0416" y="2060848"/>
                        <a:ext cx="4826000" cy="165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721945"/>
              </p:ext>
            </p:extLst>
          </p:nvPr>
        </p:nvGraphicFramePr>
        <p:xfrm>
          <a:off x="971600" y="3789363"/>
          <a:ext cx="43561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18" name="Equation" r:id="rId14" imgW="4356100" imgH="1651000" progId="Equation.DSMT4">
                  <p:embed/>
                </p:oleObj>
              </mc:Choice>
              <mc:Fallback>
                <p:oleObj name="Equation" r:id="rId14" imgW="4356100" imgH="1651000" progId="Equation.DSMT4">
                  <p:embed/>
                  <p:pic>
                    <p:nvPicPr>
                      <p:cNvPr id="0" name="Picture 6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789363"/>
                        <a:ext cx="4356100" cy="165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376278"/>
              </p:ext>
            </p:extLst>
          </p:nvPr>
        </p:nvGraphicFramePr>
        <p:xfrm>
          <a:off x="2396604" y="4430713"/>
          <a:ext cx="3111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19" name="Equation" r:id="rId16" imgW="3111500" imgH="469900" progId="Equation.DSMT4">
                  <p:embed/>
                </p:oleObj>
              </mc:Choice>
              <mc:Fallback>
                <p:oleObj name="Equation" r:id="rId16" imgW="3111500" imgH="469900" progId="Equation.DSMT4">
                  <p:embed/>
                  <p:pic>
                    <p:nvPicPr>
                      <p:cNvPr id="0" name="Picture 6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6604" y="4430713"/>
                        <a:ext cx="31115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802029"/>
              </p:ext>
            </p:extLst>
          </p:nvPr>
        </p:nvGraphicFramePr>
        <p:xfrm>
          <a:off x="2339752" y="3860800"/>
          <a:ext cx="3187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20" name="Equation" r:id="rId18" imgW="3187700" imgH="469900" progId="Equation.DSMT4">
                  <p:embed/>
                </p:oleObj>
              </mc:Choice>
              <mc:Fallback>
                <p:oleObj name="Equation" r:id="rId18" imgW="3187700" imgH="469900" progId="Equation.DSMT4">
                  <p:embed/>
                  <p:pic>
                    <p:nvPicPr>
                      <p:cNvPr id="0" name="Picture 6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860800"/>
                        <a:ext cx="31877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939458"/>
              </p:ext>
            </p:extLst>
          </p:nvPr>
        </p:nvGraphicFramePr>
        <p:xfrm>
          <a:off x="2438896" y="5013176"/>
          <a:ext cx="299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21" name="Equation" r:id="rId20" imgW="2997200" imgH="444500" progId="Equation.DSMT4">
                  <p:embed/>
                </p:oleObj>
              </mc:Choice>
              <mc:Fallback>
                <p:oleObj name="Equation" r:id="rId20" imgW="2997200" imgH="444500" progId="Equation.DSMT4">
                  <p:embed/>
                  <p:pic>
                    <p:nvPicPr>
                      <p:cNvPr id="0" name="Picture 6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896" y="5013176"/>
                        <a:ext cx="29972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178088"/>
              </p:ext>
            </p:extLst>
          </p:nvPr>
        </p:nvGraphicFramePr>
        <p:xfrm>
          <a:off x="2676128" y="3861048"/>
          <a:ext cx="30480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22" name="Equation" r:id="rId22" imgW="3048000" imgH="1651000" progId="Equation.DSMT4">
                  <p:embed/>
                </p:oleObj>
              </mc:Choice>
              <mc:Fallback>
                <p:oleObj name="Equation" r:id="rId22" imgW="3048000" imgH="1651000" progId="Equation.DSMT4">
                  <p:embed/>
                  <p:pic>
                    <p:nvPicPr>
                      <p:cNvPr id="0" name="Picture 6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6128" y="3861048"/>
                        <a:ext cx="3048000" cy="165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554088"/>
              </p:ext>
            </p:extLst>
          </p:nvPr>
        </p:nvGraphicFramePr>
        <p:xfrm>
          <a:off x="3625850" y="3852863"/>
          <a:ext cx="45593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23" name="Equation" r:id="rId24" imgW="4559040" imgH="1676160" progId="Equation.DSMT4">
                  <p:embed/>
                </p:oleObj>
              </mc:Choice>
              <mc:Fallback>
                <p:oleObj name="Equation" r:id="rId24" imgW="4559040" imgH="1676160" progId="Equation.DSMT4">
                  <p:embed/>
                  <p:pic>
                    <p:nvPicPr>
                      <p:cNvPr id="0" name="Picture 6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5850" y="3852863"/>
                        <a:ext cx="4559300" cy="167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554863"/>
              </p:ext>
            </p:extLst>
          </p:nvPr>
        </p:nvGraphicFramePr>
        <p:xfrm>
          <a:off x="4970463" y="4471988"/>
          <a:ext cx="3149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24" name="Equation" r:id="rId26" imgW="3149600" imgH="469900" progId="Equation.DSMT4">
                  <p:embed/>
                </p:oleObj>
              </mc:Choice>
              <mc:Fallback>
                <p:oleObj name="Equation" r:id="rId26" imgW="3149600" imgH="469900" progId="Equation.DSMT4">
                  <p:embed/>
                  <p:pic>
                    <p:nvPicPr>
                      <p:cNvPr id="0" name="Picture 6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0463" y="4471988"/>
                        <a:ext cx="31496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809304"/>
              </p:ext>
            </p:extLst>
          </p:nvPr>
        </p:nvGraphicFramePr>
        <p:xfrm>
          <a:off x="4938092" y="5013176"/>
          <a:ext cx="3162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25" name="Equation" r:id="rId28" imgW="3162300" imgH="469900" progId="Equation.DSMT4">
                  <p:embed/>
                </p:oleObj>
              </mc:Choice>
              <mc:Fallback>
                <p:oleObj name="Equation" r:id="rId28" imgW="3162300" imgH="469900" progId="Equation.DSMT4">
                  <p:embed/>
                  <p:pic>
                    <p:nvPicPr>
                      <p:cNvPr id="0" name="Picture 6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8092" y="5013176"/>
                        <a:ext cx="31623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80606"/>
              </p:ext>
            </p:extLst>
          </p:nvPr>
        </p:nvGraphicFramePr>
        <p:xfrm>
          <a:off x="5220072" y="3933056"/>
          <a:ext cx="30480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26" name="Equation" r:id="rId30" imgW="3048000" imgH="1651000" progId="Equation.DSMT4">
                  <p:embed/>
                </p:oleObj>
              </mc:Choice>
              <mc:Fallback>
                <p:oleObj name="Equation" r:id="rId30" imgW="3048000" imgH="1651000" progId="Equation.DSMT4">
                  <p:embed/>
                  <p:pic>
                    <p:nvPicPr>
                      <p:cNvPr id="0" name="Picture 6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3933056"/>
                        <a:ext cx="3048000" cy="165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1907704" y="1890410"/>
            <a:ext cx="0" cy="1898630"/>
          </a:xfrm>
          <a:prstGeom prst="line">
            <a:avLst/>
          </a:prstGeom>
          <a:ln w="508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660232" y="2042810"/>
            <a:ext cx="0" cy="1898630"/>
          </a:xfrm>
          <a:prstGeom prst="line">
            <a:avLst/>
          </a:prstGeom>
          <a:ln w="508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660232" y="3690610"/>
            <a:ext cx="0" cy="1898630"/>
          </a:xfrm>
          <a:prstGeom prst="line">
            <a:avLst/>
          </a:prstGeom>
          <a:ln w="508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691680" y="3789040"/>
            <a:ext cx="0" cy="1898630"/>
          </a:xfrm>
          <a:prstGeom prst="line">
            <a:avLst/>
          </a:prstGeom>
          <a:ln w="508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题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7154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251519" y="260648"/>
            <a:ext cx="862161" cy="50405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316459"/>
              </p:ext>
            </p:extLst>
          </p:nvPr>
        </p:nvGraphicFramePr>
        <p:xfrm>
          <a:off x="4049509" y="3149426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8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37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9509" y="3149426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315302"/>
              </p:ext>
            </p:extLst>
          </p:nvPr>
        </p:nvGraphicFramePr>
        <p:xfrm>
          <a:off x="4049509" y="3149426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9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37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9509" y="3149426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840923"/>
              </p:ext>
            </p:extLst>
          </p:nvPr>
        </p:nvGraphicFramePr>
        <p:xfrm>
          <a:off x="4049509" y="3149426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0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37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9509" y="3149426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26868" y="1700808"/>
            <a:ext cx="738664" cy="23685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对调阵定义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08" y="260648"/>
            <a:ext cx="831100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</a:rPr>
              <a:t>       </a:t>
            </a:r>
            <a:r>
              <a:rPr lang="zh-CN" altLang="zh-CN" sz="2800" b="1" dirty="0" smtClean="0">
                <a:latin typeface="+mn-ea"/>
              </a:rPr>
              <a:t>对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单位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</a:rPr>
              <a:t>阵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ea"/>
              </a:rPr>
              <a:t>E</a:t>
            </a:r>
            <a:r>
              <a:rPr lang="en-US" altLang="zh-CN" sz="2800" b="1" i="1" dirty="0" smtClean="0">
                <a:latin typeface="+mn-ea"/>
              </a:rPr>
              <a:t> </a:t>
            </a:r>
            <a:r>
              <a:rPr lang="zh-CN" altLang="zh-CN" sz="2800" b="1" dirty="0" smtClean="0">
                <a:latin typeface="+mn-ea"/>
              </a:rPr>
              <a:t>进行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一次</a:t>
            </a:r>
            <a:r>
              <a:rPr lang="zh-CN" altLang="zh-CN" sz="2800" b="1" dirty="0">
                <a:latin typeface="+mn-ea"/>
              </a:rPr>
              <a:t>初等变换所得到的矩阵称为初等矩阵。</a:t>
            </a:r>
            <a:endParaRPr lang="zh-CN" altLang="en-US" sz="2800" b="1" dirty="0">
              <a:latin typeface="+mn-ea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906830"/>
              </p:ext>
            </p:extLst>
          </p:nvPr>
        </p:nvGraphicFramePr>
        <p:xfrm>
          <a:off x="4297159" y="2204864"/>
          <a:ext cx="177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1" name="Equation" r:id="rId8" imgW="177569" imgH="304404" progId="Equation.DSMT4">
                  <p:embed/>
                </p:oleObj>
              </mc:Choice>
              <mc:Fallback>
                <p:oleObj name="Equation" r:id="rId8" imgW="177569" imgH="304404" progId="Equation.DSMT4">
                  <p:embed/>
                  <p:pic>
                    <p:nvPicPr>
                      <p:cNvPr id="0" name="Picture 37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7159" y="2204864"/>
                        <a:ext cx="1778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434251" y="1340768"/>
            <a:ext cx="9010330" cy="1231106"/>
            <a:chOff x="434251" y="1520498"/>
            <a:chExt cx="4047516" cy="1231106"/>
          </a:xfrm>
        </p:grpSpPr>
        <p:sp>
          <p:nvSpPr>
            <p:cNvPr id="20" name="TextBox 19"/>
            <p:cNvSpPr txBox="1"/>
            <p:nvPr/>
          </p:nvSpPr>
          <p:spPr>
            <a:xfrm>
              <a:off x="434251" y="1520498"/>
              <a:ext cx="4047516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/>
                <a:t>（</a:t>
              </a:r>
              <a:r>
                <a:rPr lang="en-US" altLang="zh-CN" sz="2800" b="1" dirty="0"/>
                <a:t>1</a:t>
              </a:r>
              <a:r>
                <a:rPr lang="zh-CN" altLang="zh-CN" sz="2800" b="1" dirty="0"/>
                <a:t>）</a:t>
              </a:r>
              <a:r>
                <a:rPr lang="zh-CN" altLang="zh-CN" sz="2800" b="1" dirty="0" smtClean="0"/>
                <a:t>对调</a:t>
              </a:r>
              <a:r>
                <a:rPr lang="en-US" altLang="zh-CN" sz="2800" b="1" i="1" dirty="0" smtClean="0"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E</a:t>
              </a:r>
              <a:r>
                <a:rPr lang="zh-CN" altLang="en-US" sz="2800" b="1" dirty="0" smtClean="0"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的第</a:t>
              </a:r>
              <a:r>
                <a:rPr lang="en-US" altLang="zh-CN" sz="2800" b="1" i="1" dirty="0" smtClean="0"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i</a:t>
              </a:r>
              <a:r>
                <a:rPr lang="zh-CN" altLang="en-US" sz="2800" b="1" i="1" dirty="0" smtClean="0"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，</a:t>
              </a:r>
              <a:r>
                <a:rPr lang="en-US" altLang="zh-CN" sz="2800" b="1" i="1" dirty="0" smtClean="0"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j</a:t>
              </a:r>
              <a:r>
                <a:rPr lang="zh-CN" altLang="en-US" sz="2800" b="1" dirty="0" smtClean="0"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两行或两列得到矩</a:t>
              </a:r>
              <a:r>
                <a:rPr lang="zh-CN" altLang="zh-CN" sz="2800" b="1" dirty="0" smtClean="0"/>
                <a:t>阵记作</a:t>
              </a:r>
              <a:r>
                <a:rPr lang="en-US" altLang="zh-CN" sz="2800" b="1" dirty="0" smtClean="0"/>
                <a:t>    </a:t>
              </a:r>
            </a:p>
            <a:p>
              <a:r>
                <a:rPr lang="en-US" altLang="zh-CN" sz="2800" b="1" dirty="0" smtClean="0"/>
                <a:t>                 </a:t>
              </a:r>
              <a:endParaRPr lang="zh-CN" altLang="zh-CN" sz="2800" b="1" dirty="0"/>
            </a:p>
            <a:p>
              <a:endParaRPr lang="zh-CN" altLang="en-US" dirty="0"/>
            </a:p>
          </p:txBody>
        </p: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9647504"/>
                </p:ext>
              </p:extLst>
            </p:nvPr>
          </p:nvGraphicFramePr>
          <p:xfrm>
            <a:off x="1239687" y="2035518"/>
            <a:ext cx="927767" cy="355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02" name="Equation" r:id="rId10" imgW="926698" imgH="355446" progId="Equation.DSMT4">
                    <p:embed/>
                  </p:oleObj>
                </mc:Choice>
                <mc:Fallback>
                  <p:oleObj name="Equation" r:id="rId10" imgW="926698" imgH="355446" progId="Equation.DSMT4">
                    <p:embed/>
                    <p:pic>
                      <p:nvPicPr>
                        <p:cNvPr id="0" name="Picture 37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39687" y="2035518"/>
                          <a:ext cx="927767" cy="355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640893"/>
              </p:ext>
            </p:extLst>
          </p:nvPr>
        </p:nvGraphicFramePr>
        <p:xfrm>
          <a:off x="2761451" y="2302222"/>
          <a:ext cx="3073400" cy="290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3" name="Equation" r:id="rId12" imgW="3073400" imgH="2908300" progId="Equation.DSMT4">
                  <p:embed/>
                </p:oleObj>
              </mc:Choice>
              <mc:Fallback>
                <p:oleObj name="Equation" r:id="rId12" imgW="3073400" imgH="2908300" progId="Equation.DSMT4">
                  <p:embed/>
                  <p:pic>
                    <p:nvPicPr>
                      <p:cNvPr id="0" name="Picture 37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1451" y="2302222"/>
                        <a:ext cx="3073400" cy="290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5940152" y="2290412"/>
            <a:ext cx="1728192" cy="850556"/>
            <a:chOff x="5416476" y="2348880"/>
            <a:chExt cx="1954026" cy="850556"/>
          </a:xfrm>
          <a:solidFill>
            <a:schemeClr val="tx2">
              <a:lumMod val="40000"/>
              <a:lumOff val="6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0" name="椭圆形标注 29"/>
            <p:cNvSpPr/>
            <p:nvPr/>
          </p:nvSpPr>
          <p:spPr>
            <a:xfrm>
              <a:off x="5416476" y="2348880"/>
              <a:ext cx="1954026" cy="850556"/>
            </a:xfrm>
            <a:prstGeom prst="wedgeEllipseCallout">
              <a:avLst>
                <a:gd name="adj1" fmla="val -54410"/>
                <a:gd name="adj2" fmla="val 715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</a:rPr>
                <a:t>第   行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7094619"/>
                </p:ext>
              </p:extLst>
            </p:nvPr>
          </p:nvGraphicFramePr>
          <p:xfrm>
            <a:off x="6294022" y="2636912"/>
            <a:ext cx="1397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04" name="Equation" r:id="rId14" imgW="139639" imgH="291973" progId="Equation.DSMT4">
                    <p:embed/>
                  </p:oleObj>
                </mc:Choice>
                <mc:Fallback>
                  <p:oleObj name="Equation" r:id="rId14" imgW="139639" imgH="291973" progId="Equation.DSMT4">
                    <p:embed/>
                    <p:pic>
                      <p:nvPicPr>
                        <p:cNvPr id="0" name="Picture 37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94022" y="2636912"/>
                          <a:ext cx="1397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5" name="组合 44"/>
          <p:cNvGrpSpPr/>
          <p:nvPr/>
        </p:nvGrpSpPr>
        <p:grpSpPr>
          <a:xfrm>
            <a:off x="2810515" y="3022302"/>
            <a:ext cx="2952328" cy="461665"/>
            <a:chOff x="1331640" y="3327375"/>
            <a:chExt cx="2952328" cy="461665"/>
          </a:xfrm>
        </p:grpSpPr>
        <p:grpSp>
          <p:nvGrpSpPr>
            <p:cNvPr id="41" name="组合 40"/>
            <p:cNvGrpSpPr/>
            <p:nvPr/>
          </p:nvGrpSpPr>
          <p:grpSpPr>
            <a:xfrm>
              <a:off x="1331640" y="3327375"/>
              <a:ext cx="2952328" cy="461665"/>
              <a:chOff x="1331640" y="3327375"/>
              <a:chExt cx="2952328" cy="461665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1331640" y="3327375"/>
                <a:ext cx="2952328" cy="461665"/>
                <a:chOff x="1331640" y="3356992"/>
                <a:chExt cx="2952328" cy="461665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331640" y="3469821"/>
                  <a:ext cx="2952328" cy="247211"/>
                </a:xfrm>
                <a:prstGeom prst="rect">
                  <a:avLst/>
                </a:prstGeom>
                <a:solidFill>
                  <a:schemeClr val="accent1">
                    <a:alpha val="73000"/>
                  </a:schemeClr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2195736" y="3356992"/>
                  <a:ext cx="34015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 smtClean="0"/>
                    <a:t>1</a:t>
                  </a:r>
                  <a:endParaRPr lang="zh-CN" altLang="en-US" sz="2400" dirty="0"/>
                </a:p>
              </p:txBody>
            </p:sp>
          </p:grpSp>
          <p:graphicFrame>
            <p:nvGraphicFramePr>
              <p:cNvPr id="40" name="对象 3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06912051"/>
                  </p:ext>
                </p:extLst>
              </p:nvPr>
            </p:nvGraphicFramePr>
            <p:xfrm>
              <a:off x="2627784" y="3573016"/>
              <a:ext cx="330200" cy="1651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205" name="Equation" r:id="rId16" imgW="330057" imgH="165028" progId="Equation.DSMT4">
                      <p:embed/>
                    </p:oleObj>
                  </mc:Choice>
                  <mc:Fallback>
                    <p:oleObj name="Equation" r:id="rId16" imgW="330057" imgH="165028" progId="Equation.DSMT4">
                      <p:embed/>
                      <p:pic>
                        <p:nvPicPr>
                          <p:cNvPr id="0" name="Picture 375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27784" y="3573016"/>
                            <a:ext cx="330200" cy="1651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4" name="对象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72442073"/>
                </p:ext>
              </p:extLst>
            </p:nvPr>
          </p:nvGraphicFramePr>
          <p:xfrm>
            <a:off x="3151188" y="3411538"/>
            <a:ext cx="1905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06" name="Equation" r:id="rId18" imgW="190417" imgH="291973" progId="Equation.DSMT4">
                    <p:embed/>
                  </p:oleObj>
                </mc:Choice>
                <mc:Fallback>
                  <p:oleObj name="Equation" r:id="rId18" imgW="190417" imgH="291973" progId="Equation.DSMT4">
                    <p:embed/>
                    <p:pic>
                      <p:nvPicPr>
                        <p:cNvPr id="0" name="Picture 37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51188" y="3411538"/>
                          <a:ext cx="1905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组合 46"/>
          <p:cNvGrpSpPr/>
          <p:nvPr/>
        </p:nvGrpSpPr>
        <p:grpSpPr>
          <a:xfrm>
            <a:off x="2810515" y="3886398"/>
            <a:ext cx="2952328" cy="461665"/>
            <a:chOff x="1331640" y="4221088"/>
            <a:chExt cx="2952328" cy="461665"/>
          </a:xfrm>
        </p:grpSpPr>
        <p:grpSp>
          <p:nvGrpSpPr>
            <p:cNvPr id="43" name="组合 42"/>
            <p:cNvGrpSpPr/>
            <p:nvPr/>
          </p:nvGrpSpPr>
          <p:grpSpPr>
            <a:xfrm>
              <a:off x="1331640" y="4221088"/>
              <a:ext cx="2952328" cy="461665"/>
              <a:chOff x="1331640" y="4221088"/>
              <a:chExt cx="2952328" cy="461665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331640" y="4221088"/>
                <a:ext cx="2952328" cy="461665"/>
                <a:chOff x="1331640" y="4221088"/>
                <a:chExt cx="2952328" cy="461665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1331640" y="4333917"/>
                  <a:ext cx="2952328" cy="247211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  <a:alpha val="73000"/>
                  </a:schemeClr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3059832" y="4221088"/>
                  <a:ext cx="34015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 smtClean="0"/>
                    <a:t>1</a:t>
                  </a:r>
                  <a:endParaRPr lang="zh-CN" altLang="en-US" sz="2400" dirty="0"/>
                </a:p>
              </p:txBody>
            </p:sp>
          </p:grpSp>
          <p:graphicFrame>
            <p:nvGraphicFramePr>
              <p:cNvPr id="42" name="对象 4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93992840"/>
                  </p:ext>
                </p:extLst>
              </p:nvPr>
            </p:nvGraphicFramePr>
            <p:xfrm>
              <a:off x="2657624" y="4437112"/>
              <a:ext cx="330200" cy="1651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207" name="Equation" r:id="rId20" imgW="330057" imgH="165028" progId="Equation.DSMT4">
                      <p:embed/>
                    </p:oleObj>
                  </mc:Choice>
                  <mc:Fallback>
                    <p:oleObj name="Equation" r:id="rId20" imgW="330057" imgH="165028" progId="Equation.DSMT4">
                      <p:embed/>
                      <p:pic>
                        <p:nvPicPr>
                          <p:cNvPr id="0" name="Picture 375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57624" y="4437112"/>
                            <a:ext cx="330200" cy="1651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6" name="对象 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54380734"/>
                </p:ext>
              </p:extLst>
            </p:nvPr>
          </p:nvGraphicFramePr>
          <p:xfrm>
            <a:off x="2293268" y="4312213"/>
            <a:ext cx="1905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08" name="Equation" r:id="rId22" imgW="190417" imgH="291973" progId="Equation.DSMT4">
                    <p:embed/>
                  </p:oleObj>
                </mc:Choice>
                <mc:Fallback>
                  <p:oleObj name="Equation" r:id="rId22" imgW="190417" imgH="291973" progId="Equation.DSMT4">
                    <p:embed/>
                    <p:pic>
                      <p:nvPicPr>
                        <p:cNvPr id="0" name="Picture 37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93268" y="4312213"/>
                          <a:ext cx="1905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3" name="组合 52"/>
          <p:cNvGrpSpPr/>
          <p:nvPr/>
        </p:nvGrpSpPr>
        <p:grpSpPr>
          <a:xfrm>
            <a:off x="2162443" y="5182542"/>
            <a:ext cx="4896544" cy="485253"/>
            <a:chOff x="2217068" y="5464648"/>
            <a:chExt cx="3219028" cy="485253"/>
          </a:xfrm>
        </p:grpSpPr>
        <p:graphicFrame>
          <p:nvGraphicFramePr>
            <p:cNvPr id="50" name="对象 4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96830918"/>
                </p:ext>
              </p:extLst>
            </p:nvPr>
          </p:nvGraphicFramePr>
          <p:xfrm>
            <a:off x="2217068" y="5597872"/>
            <a:ext cx="2667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09" name="Equation" r:id="rId24" imgW="266584" imgH="279279" progId="Equation.DSMT4">
                    <p:embed/>
                  </p:oleObj>
                </mc:Choice>
                <mc:Fallback>
                  <p:oleObj name="Equation" r:id="rId24" imgW="266584" imgH="279279" progId="Equation.DSMT4">
                    <p:embed/>
                    <p:pic>
                      <p:nvPicPr>
                        <p:cNvPr id="0" name="Picture 37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17068" y="5597872"/>
                          <a:ext cx="266700" cy="279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" name="右箭头 50"/>
            <p:cNvSpPr/>
            <p:nvPr/>
          </p:nvSpPr>
          <p:spPr>
            <a:xfrm>
              <a:off x="2785132" y="5464648"/>
              <a:ext cx="1478830" cy="484632"/>
            </a:xfrm>
            <a:prstGeom prst="right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2" name="对象 5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6072597"/>
                </p:ext>
              </p:extLst>
            </p:nvPr>
          </p:nvGraphicFramePr>
          <p:xfrm>
            <a:off x="4496296" y="5480001"/>
            <a:ext cx="9398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10" name="Equation" r:id="rId26" imgW="939800" imgH="469900" progId="Equation.DSMT4">
                    <p:embed/>
                  </p:oleObj>
                </mc:Choice>
                <mc:Fallback>
                  <p:oleObj name="Equation" r:id="rId26" imgW="939800" imgH="469900" progId="Equation.DSMT4">
                    <p:embed/>
                    <p:pic>
                      <p:nvPicPr>
                        <p:cNvPr id="0" name="Picture 37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6296" y="5480001"/>
                          <a:ext cx="9398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7" name="组合 56"/>
          <p:cNvGrpSpPr/>
          <p:nvPr/>
        </p:nvGrpSpPr>
        <p:grpSpPr>
          <a:xfrm>
            <a:off x="352951" y="3759664"/>
            <a:ext cx="1809492" cy="973547"/>
            <a:chOff x="843003" y="3950338"/>
            <a:chExt cx="1809492" cy="973547"/>
          </a:xfrm>
        </p:grpSpPr>
        <p:grpSp>
          <p:nvGrpSpPr>
            <p:cNvPr id="56" name="组合 55"/>
            <p:cNvGrpSpPr/>
            <p:nvPr/>
          </p:nvGrpSpPr>
          <p:grpSpPr>
            <a:xfrm>
              <a:off x="843003" y="3950338"/>
              <a:ext cx="1809492" cy="973547"/>
              <a:chOff x="843003" y="3950338"/>
              <a:chExt cx="1809492" cy="973547"/>
            </a:xfrm>
          </p:grpSpPr>
          <p:sp>
            <p:nvSpPr>
              <p:cNvPr id="32" name="椭圆形标注 31"/>
              <p:cNvSpPr/>
              <p:nvPr/>
            </p:nvSpPr>
            <p:spPr>
              <a:xfrm rot="11172156">
                <a:off x="843003" y="3950338"/>
                <a:ext cx="1809492" cy="973547"/>
              </a:xfrm>
              <a:prstGeom prst="wedgeEllipseCallout">
                <a:avLst>
                  <a:gd name="adj1" fmla="val -86920"/>
                  <a:gd name="adj2" fmla="val 37590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115616" y="4201924"/>
                <a:ext cx="123303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/>
                  <a:t>第    行</a:t>
                </a:r>
                <a:endParaRPr lang="zh-CN" altLang="en-US" sz="2800" b="1" dirty="0"/>
              </a:p>
            </p:txBody>
          </p:sp>
        </p:grpSp>
        <p:graphicFrame>
          <p:nvGraphicFramePr>
            <p:cNvPr id="55" name="对象 5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67350455"/>
                </p:ext>
              </p:extLst>
            </p:nvPr>
          </p:nvGraphicFramePr>
          <p:xfrm>
            <a:off x="1608807" y="4313506"/>
            <a:ext cx="203200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11" name="Equation" r:id="rId28" imgW="203112" imgH="342751" progId="Equation.DSMT4">
                    <p:embed/>
                  </p:oleObj>
                </mc:Choice>
                <mc:Fallback>
                  <p:oleObj name="Equation" r:id="rId28" imgW="203112" imgH="342751" progId="Equation.DSMT4">
                    <p:embed/>
                    <p:pic>
                      <p:nvPicPr>
                        <p:cNvPr id="0" name="Picture 375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08807" y="4313506"/>
                          <a:ext cx="203200" cy="342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8" name="组合 67"/>
          <p:cNvGrpSpPr/>
          <p:nvPr/>
        </p:nvGrpSpPr>
        <p:grpSpPr>
          <a:xfrm>
            <a:off x="3154790" y="4894510"/>
            <a:ext cx="1944216" cy="1090365"/>
            <a:chOff x="3635896" y="5085184"/>
            <a:chExt cx="1944216" cy="1090365"/>
          </a:xfrm>
        </p:grpSpPr>
        <p:sp>
          <p:nvSpPr>
            <p:cNvPr id="61" name="TextBox 60"/>
            <p:cNvSpPr txBox="1"/>
            <p:nvPr/>
          </p:nvSpPr>
          <p:spPr>
            <a:xfrm>
              <a:off x="4472116" y="508518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/>
                <a:t>行对调</a:t>
              </a:r>
              <a:endParaRPr lang="zh-CN" altLang="en-US" sz="2400" b="1" dirty="0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635896" y="5085184"/>
              <a:ext cx="906264" cy="461665"/>
              <a:chOff x="3635896" y="5085184"/>
              <a:chExt cx="906264" cy="46166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3635896" y="5085184"/>
                <a:ext cx="576064" cy="461665"/>
                <a:chOff x="3635896" y="5085184"/>
                <a:chExt cx="576064" cy="461665"/>
              </a:xfrm>
            </p:grpSpPr>
            <p:sp>
              <p:nvSpPr>
                <p:cNvPr id="58" name="TextBox 57"/>
                <p:cNvSpPr txBox="1"/>
                <p:nvPr/>
              </p:nvSpPr>
              <p:spPr>
                <a:xfrm>
                  <a:off x="3635896" y="5085184"/>
                  <a:ext cx="49244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b="1" dirty="0" smtClean="0"/>
                    <a:t>第</a:t>
                  </a:r>
                  <a:endParaRPr lang="zh-CN" altLang="en-US" sz="2400" b="1" dirty="0"/>
                </a:p>
              </p:txBody>
            </p:sp>
            <p:graphicFrame>
              <p:nvGraphicFramePr>
                <p:cNvPr id="59" name="对象 5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752436211"/>
                    </p:ext>
                  </p:extLst>
                </p:nvPr>
              </p:nvGraphicFramePr>
              <p:xfrm>
                <a:off x="4072260" y="5153124"/>
                <a:ext cx="139700" cy="2921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2212" name="Equation" r:id="rId30" imgW="139639" imgH="291973" progId="Equation.DSMT4">
                        <p:embed/>
                      </p:oleObj>
                    </mc:Choice>
                    <mc:Fallback>
                      <p:oleObj name="Equation" r:id="rId30" imgW="139639" imgH="291973" progId="Equation.DSMT4">
                        <p:embed/>
                        <p:pic>
                          <p:nvPicPr>
                            <p:cNvPr id="0" name="Picture 375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072260" y="5153124"/>
                              <a:ext cx="139700" cy="2921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60" name="对象 5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27364281"/>
                  </p:ext>
                </p:extLst>
              </p:nvPr>
            </p:nvGraphicFramePr>
            <p:xfrm>
              <a:off x="4211960" y="5148932"/>
              <a:ext cx="330200" cy="3683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213" name="Equation" r:id="rId32" imgW="330200" imgH="368300" progId="Equation.DSMT4">
                      <p:embed/>
                    </p:oleObj>
                  </mc:Choice>
                  <mc:Fallback>
                    <p:oleObj name="Equation" r:id="rId32" imgW="330200" imgH="368300" progId="Equation.DSMT4">
                      <p:embed/>
                      <p:pic>
                        <p:nvPicPr>
                          <p:cNvPr id="0" name="Picture 375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11960" y="5148932"/>
                            <a:ext cx="330200" cy="3683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64" name="对象 6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88230780"/>
                </p:ext>
              </p:extLst>
            </p:nvPr>
          </p:nvGraphicFramePr>
          <p:xfrm>
            <a:off x="4011830" y="5642149"/>
            <a:ext cx="12573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14" name="Equation" r:id="rId34" imgW="1256755" imgH="533169" progId="Equation.DSMT4">
                    <p:embed/>
                  </p:oleObj>
                </mc:Choice>
                <mc:Fallback>
                  <p:oleObj name="Equation" r:id="rId34" imgW="1256755" imgH="533169" progId="Equation.DSMT4">
                    <p:embed/>
                    <p:pic>
                      <p:nvPicPr>
                        <p:cNvPr id="0" name="Picture 37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11830" y="5642149"/>
                          <a:ext cx="1257300" cy="533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5" name="TextBox 64"/>
            <p:cNvSpPr txBox="1"/>
            <p:nvPr/>
          </p:nvSpPr>
          <p:spPr>
            <a:xfrm>
              <a:off x="4611323" y="5703639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400" b="1" dirty="0"/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209599" y="30449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定义</a:t>
            </a:r>
            <a:endParaRPr lang="zh-CN" altLang="en-US" sz="28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2778963" y="6093296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306036" y="2293913"/>
            <a:ext cx="7650340" cy="37273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6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-0.00434 0.147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738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-0.00399 0.1282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641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1042 L -0.00156 -0.1365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736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0209 L -0.00017 -0.130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641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958244"/>
              </p:ext>
            </p:extLst>
          </p:nvPr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84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113502"/>
              </p:ext>
            </p:extLst>
          </p:nvPr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85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707962"/>
              </p:ext>
            </p:extLst>
          </p:nvPr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86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994987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916851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的逆矩阵 。</a:t>
            </a:r>
            <a:endParaRPr lang="zh-CN" alt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483768" y="89768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求</a:t>
            </a:r>
            <a:endParaRPr lang="zh-CN" altLang="en-US" sz="2800" b="1" dirty="0"/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297161"/>
              </p:ext>
            </p:extLst>
          </p:nvPr>
        </p:nvGraphicFramePr>
        <p:xfrm>
          <a:off x="2892028" y="426740"/>
          <a:ext cx="28321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87" name="Equation" r:id="rId8" imgW="2832100" imgH="1562100" progId="Equation.DSMT4">
                  <p:embed/>
                </p:oleObj>
              </mc:Choice>
              <mc:Fallback>
                <p:oleObj name="Equation" r:id="rId8" imgW="2832100" imgH="1562100" progId="Equation.DSMT4">
                  <p:embed/>
                  <p:pic>
                    <p:nvPicPr>
                      <p:cNvPr id="0" name="Picture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028" y="426740"/>
                        <a:ext cx="28321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79512" y="116632"/>
            <a:ext cx="2383427" cy="115503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9 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16288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43400" y="3690610"/>
            <a:ext cx="3596680" cy="1898630"/>
            <a:chOff x="4743400" y="3690610"/>
            <a:chExt cx="3596680" cy="1898630"/>
          </a:xfrm>
        </p:grpSpPr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6418274"/>
                </p:ext>
              </p:extLst>
            </p:nvPr>
          </p:nvGraphicFramePr>
          <p:xfrm>
            <a:off x="4743400" y="3852863"/>
            <a:ext cx="3429000" cy="167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688" name="Equation" r:id="rId10" imgW="3429000" imgH="1676160" progId="Equation.DSMT4">
                    <p:embed/>
                  </p:oleObj>
                </mc:Choice>
                <mc:Fallback>
                  <p:oleObj name="Equation" r:id="rId10" imgW="3429000" imgH="1676160" progId="Equation.DSMT4">
                    <p:embed/>
                    <p:pic>
                      <p:nvPicPr>
                        <p:cNvPr id="0" name="Picture 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43400" y="3852863"/>
                          <a:ext cx="3429000" cy="1676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33187576"/>
                </p:ext>
              </p:extLst>
            </p:nvPr>
          </p:nvGraphicFramePr>
          <p:xfrm>
            <a:off x="4970463" y="4471988"/>
            <a:ext cx="31496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689" name="Equation" r:id="rId12" imgW="3149600" imgH="469900" progId="Equation.DSMT4">
                    <p:embed/>
                  </p:oleObj>
                </mc:Choice>
                <mc:Fallback>
                  <p:oleObj name="Equation" r:id="rId12" imgW="3149600" imgH="469900" progId="Equation.DSMT4">
                    <p:embed/>
                    <p:pic>
                      <p:nvPicPr>
                        <p:cNvPr id="0" name="Picture 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70463" y="4471988"/>
                          <a:ext cx="31496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0925438"/>
                </p:ext>
              </p:extLst>
            </p:nvPr>
          </p:nvGraphicFramePr>
          <p:xfrm>
            <a:off x="4938092" y="5013176"/>
            <a:ext cx="31623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690" name="Equation" r:id="rId14" imgW="3162300" imgH="469900" progId="Equation.DSMT4">
                    <p:embed/>
                  </p:oleObj>
                </mc:Choice>
                <mc:Fallback>
                  <p:oleObj name="Equation" r:id="rId14" imgW="3162300" imgH="469900" progId="Equation.DSMT4">
                    <p:embed/>
                    <p:pic>
                      <p:nvPicPr>
                        <p:cNvPr id="0" name="Picture 1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8092" y="5013176"/>
                          <a:ext cx="31623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30796059"/>
                </p:ext>
              </p:extLst>
            </p:nvPr>
          </p:nvGraphicFramePr>
          <p:xfrm>
            <a:off x="5292080" y="3938240"/>
            <a:ext cx="3048000" cy="165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691" name="Equation" r:id="rId16" imgW="3048000" imgH="1651000" progId="Equation.DSMT4">
                    <p:embed/>
                  </p:oleObj>
                </mc:Choice>
                <mc:Fallback>
                  <p:oleObj name="Equation" r:id="rId16" imgW="3048000" imgH="1651000" progId="Equation.DSMT4">
                    <p:embed/>
                    <p:pic>
                      <p:nvPicPr>
                        <p:cNvPr id="0" name="Picture 1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92080" y="3938240"/>
                          <a:ext cx="3048000" cy="1651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2" name="直接连接符 31"/>
            <p:cNvCxnSpPr/>
            <p:nvPr/>
          </p:nvCxnSpPr>
          <p:spPr>
            <a:xfrm>
              <a:off x="6660232" y="3690610"/>
              <a:ext cx="0" cy="1898630"/>
            </a:xfrm>
            <a:prstGeom prst="line">
              <a:avLst/>
            </a:prstGeom>
            <a:ln w="508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题</a:t>
            </a:r>
            <a:endParaRPr lang="zh-CN" altLang="en-US" sz="3200" b="1" dirty="0"/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983350"/>
              </p:ext>
            </p:extLst>
          </p:nvPr>
        </p:nvGraphicFramePr>
        <p:xfrm>
          <a:off x="395536" y="3992563"/>
          <a:ext cx="4191000" cy="173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92" name="Equation" r:id="rId18" imgW="4191000" imgH="1739900" progId="Equation.DSMT4">
                  <p:embed/>
                </p:oleObj>
              </mc:Choice>
              <mc:Fallback>
                <p:oleObj name="Equation" r:id="rId18" imgW="4191000" imgH="1739900" progId="Equation.DSMT4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992563"/>
                        <a:ext cx="4191000" cy="173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891435"/>
              </p:ext>
            </p:extLst>
          </p:nvPr>
        </p:nvGraphicFramePr>
        <p:xfrm>
          <a:off x="1642095" y="4568676"/>
          <a:ext cx="3187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93" name="Equation" r:id="rId20" imgW="3187700" imgH="444500" progId="Equation.DSMT4">
                  <p:embed/>
                </p:oleObj>
              </mc:Choice>
              <mc:Fallback>
                <p:oleObj name="Equation" r:id="rId20" imgW="3187700" imgH="444500" progId="Equation.DSMT4">
                  <p:embed/>
                  <p:pic>
                    <p:nvPicPr>
                      <p:cNvPr id="0" name="Picture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2095" y="4568676"/>
                        <a:ext cx="31877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021016"/>
              </p:ext>
            </p:extLst>
          </p:nvPr>
        </p:nvGraphicFramePr>
        <p:xfrm>
          <a:off x="1654423" y="4051300"/>
          <a:ext cx="3187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94" name="Equation" r:id="rId22" imgW="3187700" imgH="444500" progId="Equation.DSMT4">
                  <p:embed/>
                </p:oleObj>
              </mc:Choice>
              <mc:Fallback>
                <p:oleObj name="Equation" r:id="rId22" imgW="3187700" imgH="444500" progId="Equation.DSMT4">
                  <p:embed/>
                  <p:pic>
                    <p:nvPicPr>
                      <p:cNvPr id="0" name="Picture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4423" y="4051300"/>
                        <a:ext cx="31877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278616"/>
              </p:ext>
            </p:extLst>
          </p:nvPr>
        </p:nvGraphicFramePr>
        <p:xfrm>
          <a:off x="1654795" y="5170488"/>
          <a:ext cx="3175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95" name="Equation" r:id="rId24" imgW="3175000" imgH="444500" progId="Equation.DSMT4">
                  <p:embed/>
                </p:oleObj>
              </mc:Choice>
              <mc:Fallback>
                <p:oleObj name="Equation" r:id="rId24" imgW="3175000" imgH="444500" progId="Equation.DSMT4">
                  <p:embed/>
                  <p:pic>
                    <p:nvPicPr>
                      <p:cNvPr id="0" name="Picture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4795" y="5170488"/>
                        <a:ext cx="31750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314395"/>
              </p:ext>
            </p:extLst>
          </p:nvPr>
        </p:nvGraphicFramePr>
        <p:xfrm>
          <a:off x="2028056" y="4005064"/>
          <a:ext cx="30480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96" name="Equation" r:id="rId26" imgW="3048000" imgH="1651000" progId="Equation.DSMT4">
                  <p:embed/>
                </p:oleObj>
              </mc:Choice>
              <mc:Fallback>
                <p:oleObj name="Equation" r:id="rId26" imgW="3048000" imgH="1651000" progId="Equation.DSMT4">
                  <p:embed/>
                  <p:pic>
                    <p:nvPicPr>
                      <p:cNvPr id="0" name="Picture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8056" y="4005064"/>
                        <a:ext cx="3048000" cy="165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096458"/>
              </p:ext>
            </p:extLst>
          </p:nvPr>
        </p:nvGraphicFramePr>
        <p:xfrm>
          <a:off x="5530676" y="2276872"/>
          <a:ext cx="24257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97" name="Equation" r:id="rId27" imgW="2425700" imgH="1562100" progId="Equation.DSMT4">
                  <p:embed/>
                </p:oleObj>
              </mc:Choice>
              <mc:Fallback>
                <p:oleObj name="Equation" r:id="rId27" imgW="2425700" imgH="1562100" progId="Equation.DSMT4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0676" y="2276872"/>
                        <a:ext cx="2425700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直角上箭头 39"/>
          <p:cNvSpPr/>
          <p:nvPr/>
        </p:nvSpPr>
        <p:spPr>
          <a:xfrm>
            <a:off x="5364088" y="3849608"/>
            <a:ext cx="2160240" cy="1667624"/>
          </a:xfrm>
          <a:prstGeom prst="bentUp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82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958E-6 L -0.44375 -0.239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87" y="-119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79306" y="-171400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251520" y="414824"/>
            <a:ext cx="8064896" cy="1069960"/>
            <a:chOff x="251520" y="116632"/>
            <a:chExt cx="8064896" cy="1069960"/>
          </a:xfrm>
        </p:grpSpPr>
        <p:sp>
          <p:nvSpPr>
            <p:cNvPr id="29" name="圆角矩形 28"/>
            <p:cNvSpPr/>
            <p:nvPr/>
          </p:nvSpPr>
          <p:spPr>
            <a:xfrm>
              <a:off x="286190" y="116632"/>
              <a:ext cx="7886210" cy="1064438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  <a:alpha val="80000"/>
              </a:schemeClr>
            </a:solidFill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51520" y="232485"/>
              <a:ext cx="80648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/>
                <a:t> 性质</a:t>
              </a:r>
              <a:r>
                <a:rPr lang="en-US" altLang="zh-CN" sz="2800" b="1" dirty="0"/>
                <a:t>4  </a:t>
              </a:r>
              <a:r>
                <a:rPr lang="en-US" altLang="zh-CN" sz="2800" b="1" i="1" dirty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CN" sz="2800" b="1" i="1" baseline="-25000" dirty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zh-CN" altLang="zh-CN" sz="2800" b="1" baseline="-25000" dirty="0">
                  <a:latin typeface="Times New Roman" pitchFamily="18" charset="0"/>
                  <a:cs typeface="Times New Roman" pitchFamily="18" charset="0"/>
                </a:rPr>
                <a:t>×</a:t>
              </a:r>
              <a:r>
                <a:rPr lang="en-US" altLang="zh-CN" sz="2800" b="1" i="1" baseline="-25000" dirty="0"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en-US" altLang="zh-CN" sz="2800" b="1" baseline="-25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800" b="1" dirty="0">
                  <a:latin typeface="Times New Roman" pitchFamily="18" charset="0"/>
                  <a:cs typeface="Times New Roman" pitchFamily="18" charset="0"/>
                </a:rPr>
                <a:t>~ </a:t>
              </a:r>
              <a:r>
                <a:rPr lang="en-US" altLang="zh-CN" sz="2800" b="1" i="1" dirty="0" err="1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n-US" altLang="zh-CN" sz="2800" b="1" i="1" baseline="-25000" dirty="0" err="1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zh-CN" altLang="zh-CN" sz="2800" b="1" baseline="-25000" dirty="0">
                  <a:latin typeface="Times New Roman" pitchFamily="18" charset="0"/>
                  <a:cs typeface="Times New Roman" pitchFamily="18" charset="0"/>
                </a:rPr>
                <a:t>×</a:t>
              </a:r>
              <a:r>
                <a:rPr lang="en-US" altLang="zh-CN" sz="2800" b="1" i="1" baseline="-25000" dirty="0"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en-US" altLang="zh-CN" sz="2800" b="1" dirty="0">
                  <a:sym typeface="Symbol"/>
                </a:rPr>
                <a:t></a:t>
              </a:r>
              <a:r>
                <a:rPr lang="zh-CN" altLang="zh-CN" sz="2800" b="1" dirty="0"/>
                <a:t>存在可逆矩阵</a:t>
              </a:r>
              <a:r>
                <a:rPr lang="en-US" altLang="zh-CN" sz="2800" b="1" i="1" dirty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altLang="zh-CN" sz="2800" b="1" i="1" baseline="-25000" dirty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zh-CN" altLang="zh-CN" sz="2800" b="1" dirty="0"/>
                <a:t>，</a:t>
              </a:r>
              <a:r>
                <a:rPr lang="en-US" altLang="zh-CN" sz="2800" b="1" i="1" dirty="0" err="1">
                  <a:latin typeface="Times New Roman" pitchFamily="18" charset="0"/>
                  <a:cs typeface="Times New Roman" pitchFamily="18" charset="0"/>
                </a:rPr>
                <a:t>Q</a:t>
              </a:r>
              <a:r>
                <a:rPr lang="en-US" altLang="zh-CN" sz="2800" b="1" i="1" baseline="-25000" dirty="0" err="1"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zh-CN" altLang="zh-CN" sz="2800" b="1" dirty="0"/>
                <a:t>，</a:t>
              </a:r>
              <a:r>
                <a:rPr lang="zh-CN" altLang="zh-CN" sz="2800" b="1" dirty="0" smtClean="0"/>
                <a:t>使</a:t>
              </a:r>
              <a:r>
                <a:rPr lang="en-US" altLang="zh-CN" sz="2800" b="1" dirty="0" smtClean="0"/>
                <a:t>   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PAQ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800" b="1" dirty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altLang="zh-CN" sz="2800" b="1" i="1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zh-CN" sz="2800" b="1" dirty="0"/>
                <a:t>。</a:t>
              </a:r>
              <a:endParaRPr lang="zh-CN" altLang="en-US" sz="2800" b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778963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性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质</a:t>
            </a:r>
            <a:endParaRPr lang="zh-CN" altLang="en-US" sz="3200" b="1" dirty="0"/>
          </a:p>
        </p:txBody>
      </p:sp>
      <p:grpSp>
        <p:nvGrpSpPr>
          <p:cNvPr id="23" name="组合 22"/>
          <p:cNvGrpSpPr/>
          <p:nvPr/>
        </p:nvGrpSpPr>
        <p:grpSpPr>
          <a:xfrm>
            <a:off x="251520" y="1782976"/>
            <a:ext cx="1944216" cy="709920"/>
            <a:chOff x="251520" y="116632"/>
            <a:chExt cx="8064896" cy="709920"/>
          </a:xfrm>
        </p:grpSpPr>
        <p:sp>
          <p:nvSpPr>
            <p:cNvPr id="24" name="圆角矩形 23"/>
            <p:cNvSpPr/>
            <p:nvPr/>
          </p:nvSpPr>
          <p:spPr>
            <a:xfrm>
              <a:off x="286190" y="116632"/>
              <a:ext cx="7886210" cy="709920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  <a:alpha val="80000"/>
              </a:schemeClr>
            </a:solidFill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51520" y="232485"/>
              <a:ext cx="80648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/>
                <a:t> </a:t>
              </a:r>
              <a:r>
                <a:rPr lang="zh-CN" altLang="en-US" sz="2800" b="1" dirty="0" smtClean="0"/>
                <a:t>证明：略</a:t>
              </a:r>
              <a:endParaRPr lang="zh-CN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1164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作</a:t>
            </a:r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业</a:t>
            </a:r>
            <a:r>
              <a:rPr lang="zh-CN" altLang="en-US" sz="3200" dirty="0" smtClean="0"/>
              <a:t> </a:t>
            </a:r>
            <a:endParaRPr lang="zh-CN" altLang="en-US" sz="3200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一、课堂内容总结</a:t>
            </a:r>
            <a:endParaRPr lang="en-US" altLang="zh-CN" sz="4000" b="1" dirty="0" smtClean="0">
              <a:latin typeface="黑体" pitchFamily="2" charset="-122"/>
              <a:ea typeface="黑体" pitchFamily="2" charset="-122"/>
              <a:cs typeface="Times New Roman" pitchFamily="18" charset="0"/>
            </a:endParaRPr>
          </a:p>
          <a:p>
            <a:pPr>
              <a:buNone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 二、书后习题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        P78</a:t>
            </a:r>
          </a:p>
          <a:p>
            <a:pPr>
              <a:buNone/>
            </a:pP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        2</a:t>
            </a:r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6</a:t>
            </a:r>
          </a:p>
          <a:p>
            <a:pPr>
              <a:buNone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 三、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36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学时做  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P77  1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黑体" pitchFamily="2" charset="-122"/>
                <a:ea typeface="黑体" pitchFamily="2" charset="-122"/>
                <a:cs typeface="Times New Roman" pitchFamily="18" charset="0"/>
              </a:rPr>
              <a:t>4</a:t>
            </a:r>
            <a:endParaRPr lang="zh-CN" altLang="en-US" sz="4000" b="1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8963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266495"/>
              </p:ext>
            </p:extLst>
          </p:nvPr>
        </p:nvGraphicFramePr>
        <p:xfrm>
          <a:off x="3650754" y="3167921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79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24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754" y="3167921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884066"/>
              </p:ext>
            </p:extLst>
          </p:nvPr>
        </p:nvGraphicFramePr>
        <p:xfrm>
          <a:off x="3650754" y="3167921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0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24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754" y="3167921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807731"/>
              </p:ext>
            </p:extLst>
          </p:nvPr>
        </p:nvGraphicFramePr>
        <p:xfrm>
          <a:off x="3650754" y="3167921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1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24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754" y="3167921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1274" y="-243408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298500" y="376501"/>
            <a:ext cx="4192364" cy="800219"/>
            <a:chOff x="179512" y="376501"/>
            <a:chExt cx="4192364" cy="800219"/>
          </a:xfrm>
        </p:grpSpPr>
        <p:sp>
          <p:nvSpPr>
            <p:cNvPr id="9" name="TextBox 8"/>
            <p:cNvSpPr txBox="1"/>
            <p:nvPr/>
          </p:nvSpPr>
          <p:spPr>
            <a:xfrm>
              <a:off x="179512" y="376501"/>
              <a:ext cx="3791423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800" b="1" dirty="0"/>
                <a:t>（</a:t>
              </a:r>
              <a:r>
                <a:rPr lang="en-US" altLang="zh-CN" sz="2800" b="1" dirty="0"/>
                <a:t>2</a:t>
              </a:r>
              <a:r>
                <a:rPr lang="zh-CN" altLang="zh-CN" sz="2800" b="1" dirty="0"/>
                <a:t>）倍乘阵记</a:t>
              </a:r>
              <a:r>
                <a:rPr lang="zh-CN" altLang="zh-CN" sz="2800" b="1" dirty="0" smtClean="0"/>
                <a:t>作</a:t>
              </a:r>
              <a:r>
                <a:rPr lang="en-US" altLang="zh-CN" sz="2800" b="1" dirty="0" smtClean="0"/>
                <a:t>          </a:t>
              </a:r>
              <a:r>
                <a:rPr lang="zh-CN" altLang="zh-CN" sz="2800" b="1" dirty="0" smtClean="0"/>
                <a:t> </a:t>
              </a:r>
              <a:endParaRPr lang="zh-CN" altLang="zh-CN" sz="2800" b="1" dirty="0"/>
            </a:p>
            <a:p>
              <a:endParaRPr lang="zh-CN" altLang="en-US" dirty="0"/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69142370"/>
                </p:ext>
              </p:extLst>
            </p:nvPr>
          </p:nvGraphicFramePr>
          <p:xfrm>
            <a:off x="3228876" y="443012"/>
            <a:ext cx="1143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982" name="Equation" r:id="rId8" imgW="1143000" imgH="393700" progId="Equation.DSMT4">
                    <p:embed/>
                  </p:oleObj>
                </mc:Choice>
                <mc:Fallback>
                  <p:oleObj name="Equation" r:id="rId8" imgW="1143000" imgH="393700" progId="Equation.DSMT4">
                    <p:embed/>
                    <p:pic>
                      <p:nvPicPr>
                        <p:cNvPr id="0" name="Picture 24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28876" y="443012"/>
                          <a:ext cx="1143000" cy="393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184724"/>
              </p:ext>
            </p:extLst>
          </p:nvPr>
        </p:nvGraphicFramePr>
        <p:xfrm>
          <a:off x="1900932" y="1385159"/>
          <a:ext cx="2959100" cy="290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3" name="Equation" r:id="rId10" imgW="2959100" imgH="2908300" progId="Equation.DSMT4">
                  <p:embed/>
                </p:oleObj>
              </mc:Choice>
              <mc:Fallback>
                <p:oleObj name="Equation" r:id="rId10" imgW="2959100" imgH="2908300" progId="Equation.DSMT4">
                  <p:embed/>
                  <p:pic>
                    <p:nvPicPr>
                      <p:cNvPr id="0" name="Picture 24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0932" y="1385159"/>
                        <a:ext cx="2959100" cy="290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椭圆形标注 15"/>
          <p:cNvSpPr/>
          <p:nvPr/>
        </p:nvSpPr>
        <p:spPr>
          <a:xfrm>
            <a:off x="5551684" y="1378943"/>
            <a:ext cx="1972644" cy="1080120"/>
          </a:xfrm>
          <a:prstGeom prst="wedgeEllipseCallout">
            <a:avLst>
              <a:gd name="adj1" fmla="val -95690"/>
              <a:gd name="adj2" fmla="val 81293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第    行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759164"/>
              </p:ext>
            </p:extLst>
          </p:nvPr>
        </p:nvGraphicFramePr>
        <p:xfrm>
          <a:off x="6448524" y="1744653"/>
          <a:ext cx="139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4" name="Equation" r:id="rId12" imgW="139639" imgH="291973" progId="Equation.DSMT4">
                  <p:embed/>
                </p:oleObj>
              </mc:Choice>
              <mc:Fallback>
                <p:oleObj name="Equation" r:id="rId12" imgW="139639" imgH="291973" progId="Equation.DSMT4">
                  <p:embed/>
                  <p:pic>
                    <p:nvPicPr>
                      <p:cNvPr id="0" name="Picture 24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8524" y="1744653"/>
                        <a:ext cx="1397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4" name="组合 53"/>
          <p:cNvGrpSpPr/>
          <p:nvPr/>
        </p:nvGrpSpPr>
        <p:grpSpPr>
          <a:xfrm>
            <a:off x="1907704" y="2579132"/>
            <a:ext cx="2952328" cy="461665"/>
            <a:chOff x="2195736" y="2132856"/>
            <a:chExt cx="2952328" cy="461665"/>
          </a:xfrm>
        </p:grpSpPr>
        <p:grpSp>
          <p:nvGrpSpPr>
            <p:cNvPr id="28" name="组合 27"/>
            <p:cNvGrpSpPr/>
            <p:nvPr/>
          </p:nvGrpSpPr>
          <p:grpSpPr>
            <a:xfrm>
              <a:off x="2195736" y="2132856"/>
              <a:ext cx="2952328" cy="461665"/>
              <a:chOff x="1331640" y="4221088"/>
              <a:chExt cx="2952328" cy="46166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331640" y="4333917"/>
                <a:ext cx="2952328" cy="247211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  <a:alpha val="73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3059832" y="4221088"/>
                <a:ext cx="1847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2400" dirty="0"/>
              </a:p>
            </p:txBody>
          </p:sp>
        </p:grpSp>
        <p:graphicFrame>
          <p:nvGraphicFramePr>
            <p:cNvPr id="48" name="对象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20625477"/>
                </p:ext>
              </p:extLst>
            </p:nvPr>
          </p:nvGraphicFramePr>
          <p:xfrm>
            <a:off x="3563888" y="2204864"/>
            <a:ext cx="2159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985" name="Equation" r:id="rId14" imgW="215713" imgH="304536" progId="Equation.DSMT4">
                    <p:embed/>
                  </p:oleObj>
                </mc:Choice>
                <mc:Fallback>
                  <p:oleObj name="Equation" r:id="rId14" imgW="215713" imgH="304536" progId="Equation.DSMT4">
                    <p:embed/>
                    <p:pic>
                      <p:nvPicPr>
                        <p:cNvPr id="0" name="Picture 24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63888" y="2204864"/>
                          <a:ext cx="2159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3" name="组合 52"/>
          <p:cNvGrpSpPr/>
          <p:nvPr/>
        </p:nvGrpSpPr>
        <p:grpSpPr>
          <a:xfrm>
            <a:off x="1907704" y="2579132"/>
            <a:ext cx="2952328" cy="461665"/>
            <a:chOff x="2195736" y="2751311"/>
            <a:chExt cx="2952328" cy="461665"/>
          </a:xfrm>
        </p:grpSpPr>
        <p:sp>
          <p:nvSpPr>
            <p:cNvPr id="46" name="矩形 45"/>
            <p:cNvSpPr/>
            <p:nvPr/>
          </p:nvSpPr>
          <p:spPr>
            <a:xfrm>
              <a:off x="2195736" y="2852936"/>
              <a:ext cx="2952328" cy="247211"/>
            </a:xfrm>
            <a:prstGeom prst="rect">
              <a:avLst/>
            </a:prstGeom>
            <a:solidFill>
              <a:schemeClr val="accent1">
                <a:alpha val="73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501821" y="275131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15616" y="4903059"/>
            <a:ext cx="5472608" cy="520700"/>
            <a:chOff x="2217068" y="5454702"/>
            <a:chExt cx="3308003" cy="520700"/>
          </a:xfrm>
        </p:grpSpPr>
        <p:graphicFrame>
          <p:nvGraphicFramePr>
            <p:cNvPr id="56" name="对象 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5639977"/>
                </p:ext>
              </p:extLst>
            </p:nvPr>
          </p:nvGraphicFramePr>
          <p:xfrm>
            <a:off x="2217068" y="5597872"/>
            <a:ext cx="2667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986" name="Equation" r:id="rId16" imgW="266584" imgH="279279" progId="Equation.DSMT4">
                    <p:embed/>
                  </p:oleObj>
                </mc:Choice>
                <mc:Fallback>
                  <p:oleObj name="Equation" r:id="rId16" imgW="266584" imgH="279279" progId="Equation.DSMT4">
                    <p:embed/>
                    <p:pic>
                      <p:nvPicPr>
                        <p:cNvPr id="0" name="Picture 24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17068" y="5597872"/>
                          <a:ext cx="266700" cy="279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" name="右箭头 56"/>
            <p:cNvSpPr/>
            <p:nvPr/>
          </p:nvSpPr>
          <p:spPr>
            <a:xfrm>
              <a:off x="2739384" y="5464648"/>
              <a:ext cx="1610475" cy="484632"/>
            </a:xfrm>
            <a:prstGeom prst="right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aphicFrame>
          <p:nvGraphicFramePr>
            <p:cNvPr id="58" name="对象 5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54070848"/>
                </p:ext>
              </p:extLst>
            </p:nvPr>
          </p:nvGraphicFramePr>
          <p:xfrm>
            <a:off x="4407471" y="5454702"/>
            <a:ext cx="11176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987" name="Equation" r:id="rId18" imgW="1117600" imgH="520700" progId="Equation.DSMT4">
                    <p:embed/>
                  </p:oleObj>
                </mc:Choice>
                <mc:Fallback>
                  <p:oleObj name="Equation" r:id="rId18" imgW="1117600" imgH="520700" progId="Equation.DSMT4">
                    <p:embed/>
                    <p:pic>
                      <p:nvPicPr>
                        <p:cNvPr id="0" name="Picture 24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07471" y="5454702"/>
                          <a:ext cx="1117600" cy="520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5" name="组合 64"/>
          <p:cNvGrpSpPr/>
          <p:nvPr/>
        </p:nvGrpSpPr>
        <p:grpSpPr>
          <a:xfrm>
            <a:off x="1979713" y="4624973"/>
            <a:ext cx="2387324" cy="1083677"/>
            <a:chOff x="2843809" y="4797152"/>
            <a:chExt cx="2387324" cy="1083677"/>
          </a:xfrm>
        </p:grpSpPr>
        <p:sp>
          <p:nvSpPr>
            <p:cNvPr id="59" name="TextBox 58"/>
            <p:cNvSpPr txBox="1"/>
            <p:nvPr/>
          </p:nvSpPr>
          <p:spPr>
            <a:xfrm>
              <a:off x="2843809" y="4797152"/>
              <a:ext cx="23873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数          乘第   行</a:t>
              </a:r>
              <a:endParaRPr lang="zh-CN" altLang="en-US" sz="2400" b="1" dirty="0"/>
            </a:p>
          </p:txBody>
        </p:sp>
        <p:graphicFrame>
          <p:nvGraphicFramePr>
            <p:cNvPr id="60" name="对象 5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0059490"/>
                </p:ext>
              </p:extLst>
            </p:nvPr>
          </p:nvGraphicFramePr>
          <p:xfrm>
            <a:off x="3203848" y="4869160"/>
            <a:ext cx="7620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988" name="Equation" r:id="rId20" imgW="761669" imgH="317362" progId="Equation.DSMT4">
                    <p:embed/>
                  </p:oleObj>
                </mc:Choice>
                <mc:Fallback>
                  <p:oleObj name="Equation" r:id="rId20" imgW="761669" imgH="317362" progId="Equation.DSMT4">
                    <p:embed/>
                    <p:pic>
                      <p:nvPicPr>
                        <p:cNvPr id="0" name="Picture 24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03848" y="4869160"/>
                          <a:ext cx="7620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" name="对象 6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053102"/>
                </p:ext>
              </p:extLst>
            </p:nvPr>
          </p:nvGraphicFramePr>
          <p:xfrm>
            <a:off x="4572000" y="4865092"/>
            <a:ext cx="1397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989" name="Equation" r:id="rId22" imgW="139639" imgH="291973" progId="Equation.DSMT4">
                    <p:embed/>
                  </p:oleObj>
                </mc:Choice>
                <mc:Fallback>
                  <p:oleObj name="Equation" r:id="rId22" imgW="139639" imgH="291973" progId="Equation.DSMT4">
                    <p:embed/>
                    <p:pic>
                      <p:nvPicPr>
                        <p:cNvPr id="0" name="Picture 24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2000" y="4865092"/>
                          <a:ext cx="1397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" name="对象 6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49661291"/>
                </p:ext>
              </p:extLst>
            </p:nvPr>
          </p:nvGraphicFramePr>
          <p:xfrm>
            <a:off x="3779912" y="5436329"/>
            <a:ext cx="3810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990" name="Equation" r:id="rId24" imgW="380835" imgH="444307" progId="Equation.DSMT4">
                    <p:embed/>
                  </p:oleObj>
                </mc:Choice>
                <mc:Fallback>
                  <p:oleObj name="Equation" r:id="rId24" imgW="380835" imgH="444307" progId="Equation.DSMT4">
                    <p:embed/>
                    <p:pic>
                      <p:nvPicPr>
                        <p:cNvPr id="0" name="Picture 24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79912" y="5436329"/>
                          <a:ext cx="381000" cy="444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3" name="TextBox 32"/>
          <p:cNvSpPr txBox="1"/>
          <p:nvPr/>
        </p:nvSpPr>
        <p:spPr>
          <a:xfrm>
            <a:off x="8297832" y="1628800"/>
            <a:ext cx="738664" cy="23685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倍乘阵定义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06955" y="6093296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107504" y="1144848"/>
            <a:ext cx="7704856" cy="47324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6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939762"/>
              </p:ext>
            </p:extLst>
          </p:nvPr>
        </p:nvGraphicFramePr>
        <p:xfrm>
          <a:off x="3794770" y="3201893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40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47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770" y="3201893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298098"/>
              </p:ext>
            </p:extLst>
          </p:nvPr>
        </p:nvGraphicFramePr>
        <p:xfrm>
          <a:off x="3794770" y="3201893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41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47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770" y="3201893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542596"/>
              </p:ext>
            </p:extLst>
          </p:nvPr>
        </p:nvGraphicFramePr>
        <p:xfrm>
          <a:off x="3794770" y="3201893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42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47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770" y="3201893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351812"/>
              </p:ext>
            </p:extLst>
          </p:nvPr>
        </p:nvGraphicFramePr>
        <p:xfrm>
          <a:off x="2362696" y="1706468"/>
          <a:ext cx="3073400" cy="290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43" name="Equation" r:id="rId8" imgW="3073400" imgH="2908300" progId="Equation.DSMT4">
                  <p:embed/>
                </p:oleObj>
              </mc:Choice>
              <mc:Fallback>
                <p:oleObj name="Equation" r:id="rId8" imgW="3073400" imgH="2908300" progId="Equation.DSMT4">
                  <p:embed/>
                  <p:pic>
                    <p:nvPicPr>
                      <p:cNvPr id="0" name="Picture 47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696" y="1706468"/>
                        <a:ext cx="3073400" cy="290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07504" y="-71229"/>
            <a:ext cx="7560840" cy="1849854"/>
            <a:chOff x="107504" y="-71229"/>
            <a:chExt cx="7560840" cy="1849854"/>
          </a:xfrm>
        </p:grpSpPr>
        <p:sp>
          <p:nvSpPr>
            <p:cNvPr id="8" name="TextBox 7"/>
            <p:cNvSpPr txBox="1"/>
            <p:nvPr/>
          </p:nvSpPr>
          <p:spPr>
            <a:xfrm>
              <a:off x="1255370" y="-71229"/>
              <a:ext cx="266420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zh-CN" sz="2800" b="1" dirty="0"/>
            </a:p>
            <a:p>
              <a:r>
                <a:rPr lang="en-US" altLang="zh-CN" sz="2800" b="1" dirty="0"/>
                <a:t> </a:t>
              </a:r>
              <a:endParaRPr lang="zh-CN" altLang="zh-CN" sz="2800" b="1" dirty="0"/>
            </a:p>
            <a:p>
              <a:endParaRPr lang="zh-CN" altLang="en-US" sz="28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7504" y="116632"/>
              <a:ext cx="7560840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/>
                <a:t>（</a:t>
              </a:r>
              <a:r>
                <a:rPr lang="en-US" altLang="zh-CN" sz="2800" b="1" dirty="0"/>
                <a:t>3</a:t>
              </a:r>
              <a:r>
                <a:rPr lang="zh-CN" altLang="zh-CN" sz="2800" b="1" dirty="0"/>
                <a:t>）倍加阵：</a:t>
              </a:r>
              <a:r>
                <a:rPr lang="zh-CN" altLang="zh-CN" sz="2800" b="1" dirty="0" smtClean="0"/>
                <a:t>将</a:t>
              </a:r>
              <a:r>
                <a:rPr lang="en-US" altLang="zh-CN" sz="2800" b="1" dirty="0" smtClean="0"/>
                <a:t>    </a:t>
              </a:r>
              <a:r>
                <a:rPr lang="zh-CN" altLang="zh-CN" sz="2800" b="1" dirty="0"/>
                <a:t>的第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 </a:t>
              </a:r>
              <a:r>
                <a:rPr lang="zh-CN" altLang="zh-CN" sz="2800" b="1" dirty="0" smtClean="0"/>
                <a:t>行</a:t>
              </a:r>
              <a:r>
                <a:rPr lang="zh-CN" altLang="zh-CN" sz="2800" b="1" dirty="0"/>
                <a:t>的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 </a:t>
              </a:r>
              <a:r>
                <a:rPr lang="zh-CN" altLang="zh-CN" sz="2800" b="1" dirty="0" smtClean="0"/>
                <a:t>倍加</a:t>
              </a:r>
              <a:r>
                <a:rPr lang="zh-CN" altLang="zh-CN" sz="2800" b="1" dirty="0"/>
                <a:t>到</a:t>
              </a:r>
              <a:r>
                <a:rPr lang="zh-CN" altLang="zh-CN" sz="2800" b="1" dirty="0" smtClean="0"/>
                <a:t>第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</a:t>
              </a:r>
              <a:r>
                <a:rPr lang="zh-CN" altLang="zh-CN" sz="2800" b="1" dirty="0" smtClean="0"/>
                <a:t>行</a:t>
              </a:r>
              <a:r>
                <a:rPr lang="zh-CN" altLang="zh-CN" sz="2800" b="1" dirty="0"/>
                <a:t>（或将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</a:t>
              </a:r>
              <a:r>
                <a:rPr lang="zh-CN" altLang="zh-CN" sz="2800" b="1" dirty="0" smtClean="0"/>
                <a:t>的</a:t>
              </a:r>
              <a:r>
                <a:rPr lang="zh-CN" altLang="zh-CN" sz="2800" b="1" dirty="0"/>
                <a:t>第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</a:t>
              </a:r>
              <a:r>
                <a:rPr lang="zh-CN" altLang="zh-CN" sz="2800" b="1" dirty="0" smtClean="0"/>
                <a:t>列</a:t>
              </a:r>
              <a:r>
                <a:rPr lang="zh-CN" altLang="zh-CN" sz="2800" b="1" dirty="0"/>
                <a:t>的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</a:t>
              </a:r>
              <a:r>
                <a:rPr lang="zh-CN" altLang="zh-CN" sz="2800" b="1" dirty="0" smtClean="0"/>
                <a:t>倍加</a:t>
              </a:r>
              <a:r>
                <a:rPr lang="zh-CN" altLang="zh-CN" sz="2800" b="1" dirty="0"/>
                <a:t>到</a:t>
              </a:r>
              <a:r>
                <a:rPr lang="zh-CN" altLang="zh-CN" sz="2800" b="1" dirty="0" smtClean="0"/>
                <a:t>第</a:t>
              </a:r>
              <a:r>
                <a:rPr lang="en-US" altLang="zh-CN" sz="2800" b="1" dirty="0" smtClean="0"/>
                <a:t>   </a:t>
              </a:r>
              <a:r>
                <a:rPr lang="zh-CN" altLang="zh-CN" sz="2800" b="1" dirty="0"/>
                <a:t>列）所得到的矩阵，记</a:t>
              </a:r>
              <a:r>
                <a:rPr lang="zh-CN" altLang="zh-CN" sz="2800" b="1" dirty="0" smtClean="0"/>
                <a:t>作</a:t>
              </a:r>
              <a:r>
                <a:rPr lang="en-US" altLang="zh-CN" sz="2800" b="1" dirty="0" smtClean="0"/>
                <a:t>                </a:t>
              </a:r>
              <a:endParaRPr lang="zh-CN" altLang="zh-CN" sz="2800" b="1" dirty="0"/>
            </a:p>
            <a:p>
              <a:endParaRPr lang="zh-CN" altLang="en-US" dirty="0"/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3684792"/>
                </p:ext>
              </p:extLst>
            </p:nvPr>
          </p:nvGraphicFramePr>
          <p:xfrm>
            <a:off x="2897188" y="261938"/>
            <a:ext cx="3175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44" name="Equation" r:id="rId10" imgW="317225" imgH="291847" progId="Equation.DSMT4">
                    <p:embed/>
                  </p:oleObj>
                </mc:Choice>
                <mc:Fallback>
                  <p:oleObj name="Equation" r:id="rId10" imgW="317225" imgH="291847" progId="Equation.DSMT4">
                    <p:embed/>
                    <p:pic>
                      <p:nvPicPr>
                        <p:cNvPr id="0" name="Picture 47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97188" y="261938"/>
                          <a:ext cx="3175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85077627"/>
                </p:ext>
              </p:extLst>
            </p:nvPr>
          </p:nvGraphicFramePr>
          <p:xfrm>
            <a:off x="3924300" y="180975"/>
            <a:ext cx="2159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45" name="Equation" r:id="rId12" imgW="215713" imgH="393359" progId="Equation.DSMT4">
                    <p:embed/>
                  </p:oleObj>
                </mc:Choice>
                <mc:Fallback>
                  <p:oleObj name="Equation" r:id="rId12" imgW="215713" imgH="393359" progId="Equation.DSMT4">
                    <p:embed/>
                    <p:pic>
                      <p:nvPicPr>
                        <p:cNvPr id="0" name="Picture 47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24300" y="180975"/>
                          <a:ext cx="215900" cy="393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75135724"/>
                </p:ext>
              </p:extLst>
            </p:nvPr>
          </p:nvGraphicFramePr>
          <p:xfrm>
            <a:off x="4997450" y="236538"/>
            <a:ext cx="2413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46" name="Equation" r:id="rId14" imgW="241091" imgH="317225" progId="Equation.DSMT4">
                    <p:embed/>
                  </p:oleObj>
                </mc:Choice>
                <mc:Fallback>
                  <p:oleObj name="Equation" r:id="rId14" imgW="241091" imgH="317225" progId="Equation.DSMT4">
                    <p:embed/>
                    <p:pic>
                      <p:nvPicPr>
                        <p:cNvPr id="0" name="Picture 476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97450" y="236538"/>
                          <a:ext cx="2413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59024108"/>
                </p:ext>
              </p:extLst>
            </p:nvPr>
          </p:nvGraphicFramePr>
          <p:xfrm>
            <a:off x="6808564" y="262389"/>
            <a:ext cx="1397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47" name="Equation" r:id="rId16" imgW="139639" imgH="291973" progId="Equation.DSMT4">
                    <p:embed/>
                  </p:oleObj>
                </mc:Choice>
                <mc:Fallback>
                  <p:oleObj name="Equation" r:id="rId16" imgW="139639" imgH="291973" progId="Equation.DSMT4">
                    <p:embed/>
                    <p:pic>
                      <p:nvPicPr>
                        <p:cNvPr id="0" name="Picture 47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8564" y="262389"/>
                          <a:ext cx="1397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0632065"/>
                </p:ext>
              </p:extLst>
            </p:nvPr>
          </p:nvGraphicFramePr>
          <p:xfrm>
            <a:off x="1249363" y="693738"/>
            <a:ext cx="3175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48" name="Equation" r:id="rId18" imgW="317225" imgH="291847" progId="Equation.DSMT4">
                    <p:embed/>
                  </p:oleObj>
                </mc:Choice>
                <mc:Fallback>
                  <p:oleObj name="Equation" r:id="rId18" imgW="317225" imgH="291847" progId="Equation.DSMT4">
                    <p:embed/>
                    <p:pic>
                      <p:nvPicPr>
                        <p:cNvPr id="0" name="Picture 476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9363" y="693738"/>
                          <a:ext cx="3175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7274606"/>
                </p:ext>
              </p:extLst>
            </p:nvPr>
          </p:nvGraphicFramePr>
          <p:xfrm>
            <a:off x="2265363" y="642938"/>
            <a:ext cx="1524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49" name="Equation" r:id="rId20" imgW="152268" imgH="317225" progId="Equation.DSMT4">
                    <p:embed/>
                  </p:oleObj>
                </mc:Choice>
                <mc:Fallback>
                  <p:oleObj name="Equation" r:id="rId20" imgW="152268" imgH="317225" progId="Equation.DSMT4">
                    <p:embed/>
                    <p:pic>
                      <p:nvPicPr>
                        <p:cNvPr id="0" name="Picture 47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5363" y="642938"/>
                          <a:ext cx="1524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70752863"/>
                </p:ext>
              </p:extLst>
            </p:nvPr>
          </p:nvGraphicFramePr>
          <p:xfrm>
            <a:off x="3125788" y="668338"/>
            <a:ext cx="2413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50" name="Equation" r:id="rId22" imgW="241091" imgH="317225" progId="Equation.DSMT4">
                    <p:embed/>
                  </p:oleObj>
                </mc:Choice>
                <mc:Fallback>
                  <p:oleObj name="Equation" r:id="rId22" imgW="241091" imgH="317225" progId="Equation.DSMT4">
                    <p:embed/>
                    <p:pic>
                      <p:nvPicPr>
                        <p:cNvPr id="0" name="Picture 47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25788" y="668338"/>
                          <a:ext cx="2413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72893065"/>
                </p:ext>
              </p:extLst>
            </p:nvPr>
          </p:nvGraphicFramePr>
          <p:xfrm>
            <a:off x="4787900" y="620688"/>
            <a:ext cx="2159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51" name="Equation" r:id="rId24" imgW="215713" imgH="393359" progId="Equation.DSMT4">
                    <p:embed/>
                  </p:oleObj>
                </mc:Choice>
                <mc:Fallback>
                  <p:oleObj name="Equation" r:id="rId24" imgW="215713" imgH="393359" progId="Equation.DSMT4">
                    <p:embed/>
                    <p:pic>
                      <p:nvPicPr>
                        <p:cNvPr id="0" name="Picture 47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7900" y="620688"/>
                          <a:ext cx="215900" cy="393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93837584"/>
                </p:ext>
              </p:extLst>
            </p:nvPr>
          </p:nvGraphicFramePr>
          <p:xfrm>
            <a:off x="2123728" y="1096963"/>
            <a:ext cx="12319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52" name="Equation" r:id="rId26" imgW="1231366" imgH="393529" progId="Equation.DSMT4">
                    <p:embed/>
                  </p:oleObj>
                </mc:Choice>
                <mc:Fallback>
                  <p:oleObj name="Equation" r:id="rId26" imgW="1231366" imgH="393529" progId="Equation.DSMT4">
                    <p:embed/>
                    <p:pic>
                      <p:nvPicPr>
                        <p:cNvPr id="0" name="Picture 47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23728" y="1096963"/>
                          <a:ext cx="1231900" cy="393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椭圆形标注 23"/>
          <p:cNvSpPr/>
          <p:nvPr/>
        </p:nvSpPr>
        <p:spPr>
          <a:xfrm>
            <a:off x="5930342" y="1706617"/>
            <a:ext cx="1954026" cy="850556"/>
          </a:xfrm>
          <a:prstGeom prst="wedgeEllipseCallout">
            <a:avLst>
              <a:gd name="adj1" fmla="val -78596"/>
              <a:gd name="adj2" fmla="val 74259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第   行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5" name="椭圆形标注 24"/>
          <p:cNvSpPr/>
          <p:nvPr/>
        </p:nvSpPr>
        <p:spPr>
          <a:xfrm rot="11172156">
            <a:off x="98212" y="3309876"/>
            <a:ext cx="1809492" cy="973547"/>
          </a:xfrm>
          <a:prstGeom prst="wedgeEllipseCallout">
            <a:avLst>
              <a:gd name="adj1" fmla="val -82552"/>
              <a:gd name="adj2" fmla="val 3080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/>
          </a:p>
          <a:p>
            <a:pPr algn="ctr"/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8395" y="3506817"/>
            <a:ext cx="1233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第    行</a:t>
            </a:r>
            <a:endParaRPr lang="zh-CN" altLang="en-US" sz="2800" b="1" dirty="0"/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382026"/>
              </p:ext>
            </p:extLst>
          </p:nvPr>
        </p:nvGraphicFramePr>
        <p:xfrm>
          <a:off x="6837505" y="1985015"/>
          <a:ext cx="139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53" name="Equation" r:id="rId28" imgW="139639" imgH="291973" progId="Equation.DSMT4">
                  <p:embed/>
                </p:oleObj>
              </mc:Choice>
              <mc:Fallback>
                <p:oleObj name="Equation" r:id="rId28" imgW="139639" imgH="291973" progId="Equation.DSMT4">
                  <p:embed/>
                  <p:pic>
                    <p:nvPicPr>
                      <p:cNvPr id="0" name="Picture 47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7505" y="1985015"/>
                        <a:ext cx="1397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197020"/>
              </p:ext>
            </p:extLst>
          </p:nvPr>
        </p:nvGraphicFramePr>
        <p:xfrm>
          <a:off x="971724" y="3584277"/>
          <a:ext cx="215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54" name="Equation" r:id="rId30" imgW="215806" imgH="368140" progId="Equation.DSMT4">
                  <p:embed/>
                </p:oleObj>
              </mc:Choice>
              <mc:Fallback>
                <p:oleObj name="Equation" r:id="rId30" imgW="215806" imgH="368140" progId="Equation.DSMT4">
                  <p:embed/>
                  <p:pic>
                    <p:nvPicPr>
                      <p:cNvPr id="0" name="Picture 47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724" y="3584277"/>
                        <a:ext cx="2159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2411760" y="3405341"/>
            <a:ext cx="2952328" cy="317500"/>
            <a:chOff x="3131840" y="3543548"/>
            <a:chExt cx="2952328" cy="317500"/>
          </a:xfrm>
        </p:grpSpPr>
        <p:sp>
          <p:nvSpPr>
            <p:cNvPr id="34" name="矩形 33"/>
            <p:cNvSpPr/>
            <p:nvPr/>
          </p:nvSpPr>
          <p:spPr>
            <a:xfrm>
              <a:off x="3131840" y="3573016"/>
              <a:ext cx="2952328" cy="247211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73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9340249"/>
                </p:ext>
              </p:extLst>
            </p:nvPr>
          </p:nvGraphicFramePr>
          <p:xfrm>
            <a:off x="4991472" y="3543548"/>
            <a:ext cx="2286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55" name="Equation" r:id="rId32" imgW="228501" imgH="317362" progId="Equation.DSMT4">
                    <p:embed/>
                  </p:oleObj>
                </mc:Choice>
                <mc:Fallback>
                  <p:oleObj name="Equation" r:id="rId32" imgW="228501" imgH="317362" progId="Equation.DSMT4">
                    <p:embed/>
                    <p:pic>
                      <p:nvPicPr>
                        <p:cNvPr id="0" name="Picture 47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91472" y="3543548"/>
                          <a:ext cx="2286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" name="TextBox 37"/>
          <p:cNvSpPr txBox="1"/>
          <p:nvPr/>
        </p:nvSpPr>
        <p:spPr>
          <a:xfrm>
            <a:off x="3275856" y="249870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grpSp>
        <p:nvGrpSpPr>
          <p:cNvPr id="39" name="组合 38"/>
          <p:cNvGrpSpPr/>
          <p:nvPr/>
        </p:nvGrpSpPr>
        <p:grpSpPr>
          <a:xfrm>
            <a:off x="1084910" y="5002341"/>
            <a:ext cx="6583432" cy="520700"/>
            <a:chOff x="2217068" y="5454702"/>
            <a:chExt cx="3351784" cy="520700"/>
          </a:xfrm>
        </p:grpSpPr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0446162"/>
                </p:ext>
              </p:extLst>
            </p:nvPr>
          </p:nvGraphicFramePr>
          <p:xfrm>
            <a:off x="2217068" y="5597872"/>
            <a:ext cx="2667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56" name="Equation" r:id="rId34" imgW="266584" imgH="279279" progId="Equation.DSMT4">
                    <p:embed/>
                  </p:oleObj>
                </mc:Choice>
                <mc:Fallback>
                  <p:oleObj name="Equation" r:id="rId34" imgW="266584" imgH="279279" progId="Equation.DSMT4">
                    <p:embed/>
                    <p:pic>
                      <p:nvPicPr>
                        <p:cNvPr id="0" name="Picture 47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17068" y="5597872"/>
                          <a:ext cx="266700" cy="279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" name="右箭头 40"/>
            <p:cNvSpPr/>
            <p:nvPr/>
          </p:nvSpPr>
          <p:spPr>
            <a:xfrm>
              <a:off x="2403108" y="5490770"/>
              <a:ext cx="2048562" cy="484632"/>
            </a:xfrm>
            <a:prstGeom prst="right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74252994"/>
                </p:ext>
              </p:extLst>
            </p:nvPr>
          </p:nvGraphicFramePr>
          <p:xfrm>
            <a:off x="4424072" y="5454702"/>
            <a:ext cx="1144780" cy="4945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357" name="Equation" r:id="rId36" imgW="1206500" imgH="520700" progId="Equation.DSMT4">
                    <p:embed/>
                  </p:oleObj>
                </mc:Choice>
                <mc:Fallback>
                  <p:oleObj name="Equation" r:id="rId36" imgW="1206500" imgH="520700" progId="Equation.DSMT4">
                    <p:embed/>
                    <p:pic>
                      <p:nvPicPr>
                        <p:cNvPr id="0" name="Picture 47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4072" y="5454702"/>
                          <a:ext cx="1144780" cy="49457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3" name="TextBox 42"/>
          <p:cNvSpPr txBox="1"/>
          <p:nvPr/>
        </p:nvSpPr>
        <p:spPr>
          <a:xfrm>
            <a:off x="1522954" y="4701336"/>
            <a:ext cx="4489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以   乘    的第  行加到第  行上</a:t>
            </a:r>
            <a:endParaRPr lang="zh-CN" altLang="en-US" sz="2400" b="1" dirty="0"/>
          </a:p>
        </p:txBody>
      </p:sp>
      <p:graphicFrame>
        <p:nvGraphicFramePr>
          <p:cNvPr id="44" name="对象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611019"/>
              </p:ext>
            </p:extLst>
          </p:nvPr>
        </p:nvGraphicFramePr>
        <p:xfrm>
          <a:off x="1928708" y="4773418"/>
          <a:ext cx="2286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58" name="Equation" r:id="rId38" imgW="228501" imgH="317362" progId="Equation.DSMT4">
                  <p:embed/>
                </p:oleObj>
              </mc:Choice>
              <mc:Fallback>
                <p:oleObj name="Equation" r:id="rId38" imgW="228501" imgH="317362" progId="Equation.DSMT4">
                  <p:embed/>
                  <p:pic>
                    <p:nvPicPr>
                      <p:cNvPr id="0" name="Picture 47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08" y="4773418"/>
                        <a:ext cx="2286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474439"/>
              </p:ext>
            </p:extLst>
          </p:nvPr>
        </p:nvGraphicFramePr>
        <p:xfrm>
          <a:off x="2420392" y="4786118"/>
          <a:ext cx="279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59" name="Equation" r:id="rId40" imgW="279279" imgH="291973" progId="Equation.DSMT4">
                  <p:embed/>
                </p:oleObj>
              </mc:Choice>
              <mc:Fallback>
                <p:oleObj name="Equation" r:id="rId40" imgW="279279" imgH="291973" progId="Equation.DSMT4">
                  <p:embed/>
                  <p:pic>
                    <p:nvPicPr>
                      <p:cNvPr id="0" name="Picture 47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0392" y="4786118"/>
                        <a:ext cx="2794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519960"/>
              </p:ext>
            </p:extLst>
          </p:nvPr>
        </p:nvGraphicFramePr>
        <p:xfrm>
          <a:off x="3275856" y="4730953"/>
          <a:ext cx="215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60" name="Equation" r:id="rId42" imgW="215806" imgH="368140" progId="Equation.DSMT4">
                  <p:embed/>
                </p:oleObj>
              </mc:Choice>
              <mc:Fallback>
                <p:oleObj name="Equation" r:id="rId42" imgW="215806" imgH="368140" progId="Equation.DSMT4">
                  <p:embed/>
                  <p:pic>
                    <p:nvPicPr>
                      <p:cNvPr id="0" name="Picture 47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4730953"/>
                        <a:ext cx="2159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648026"/>
              </p:ext>
            </p:extLst>
          </p:nvPr>
        </p:nvGraphicFramePr>
        <p:xfrm>
          <a:off x="4716016" y="4786118"/>
          <a:ext cx="139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61" name="Equation" r:id="rId44" imgW="139639" imgH="291973" progId="Equation.DSMT4">
                  <p:embed/>
                </p:oleObj>
              </mc:Choice>
              <mc:Fallback>
                <p:oleObj name="Equation" r:id="rId44" imgW="139639" imgH="291973" progId="Equation.DSMT4">
                  <p:embed/>
                  <p:pic>
                    <p:nvPicPr>
                      <p:cNvPr id="0" name="Picture 47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4786118"/>
                        <a:ext cx="1397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1450322" y="5419610"/>
            <a:ext cx="44800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 dirty="0"/>
          </a:p>
          <a:p>
            <a:endParaRPr lang="zh-CN" altLang="en-US" dirty="0"/>
          </a:p>
        </p:txBody>
      </p:sp>
      <p:graphicFrame>
        <p:nvGraphicFramePr>
          <p:cNvPr id="49" name="对象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360860"/>
              </p:ext>
            </p:extLst>
          </p:nvPr>
        </p:nvGraphicFramePr>
        <p:xfrm>
          <a:off x="3005336" y="5405438"/>
          <a:ext cx="990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62" name="Equation" r:id="rId46" imgW="990170" imgH="495085" progId="Equation.DSMT4">
                  <p:embed/>
                </p:oleObj>
              </mc:Choice>
              <mc:Fallback>
                <p:oleObj name="Equation" r:id="rId46" imgW="990170" imgH="495085" progId="Equation.DSMT4">
                  <p:embed/>
                  <p:pic>
                    <p:nvPicPr>
                      <p:cNvPr id="0" name="Picture 47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5336" y="5405438"/>
                        <a:ext cx="9906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8297832" y="1636467"/>
            <a:ext cx="738664" cy="23685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倍加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阵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定义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706955" y="6093296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107504" y="1713100"/>
            <a:ext cx="8082389" cy="41641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8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024 L 0.00382 -0.1238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4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723844"/>
              </p:ext>
            </p:extLst>
          </p:nvPr>
        </p:nvGraphicFramePr>
        <p:xfrm>
          <a:off x="3834482" y="3095913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00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33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4482" y="3095913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452054"/>
              </p:ext>
            </p:extLst>
          </p:nvPr>
        </p:nvGraphicFramePr>
        <p:xfrm>
          <a:off x="3834482" y="3095913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01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33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4482" y="3095913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9666"/>
              </p:ext>
            </p:extLst>
          </p:nvPr>
        </p:nvGraphicFramePr>
        <p:xfrm>
          <a:off x="3834482" y="3095913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02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33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4482" y="3095913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5002" y="-315416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75208" y="232485"/>
            <a:ext cx="7733284" cy="1512168"/>
            <a:chOff x="75208" y="232485"/>
            <a:chExt cx="7733284" cy="1512168"/>
          </a:xfrm>
        </p:grpSpPr>
        <p:sp>
          <p:nvSpPr>
            <p:cNvPr id="14" name="圆角矩形 13"/>
            <p:cNvSpPr/>
            <p:nvPr/>
          </p:nvSpPr>
          <p:spPr>
            <a:xfrm>
              <a:off x="183220" y="232485"/>
              <a:ext cx="7625272" cy="1512168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  <a:alpha val="80000"/>
              </a:schemeClr>
            </a:solidFill>
            <a:effectLst>
              <a:innerShdw blurRad="635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5208" y="287650"/>
              <a:ext cx="773328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 smtClean="0"/>
                <a:t>性质</a:t>
              </a:r>
              <a:r>
                <a:rPr lang="en-US" altLang="zh-CN" sz="2800" b="1" dirty="0" smtClean="0"/>
                <a:t>1  </a:t>
              </a:r>
              <a:r>
                <a:rPr lang="zh-CN" altLang="zh-CN" sz="2800" b="1" dirty="0"/>
                <a:t>对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</a:t>
              </a:r>
              <a:r>
                <a:rPr lang="zh-CN" altLang="zh-CN" sz="2800" b="1" dirty="0" smtClean="0"/>
                <a:t>施行</a:t>
              </a:r>
              <a:r>
                <a:rPr lang="zh-CN" altLang="zh-CN" sz="2800" b="1" dirty="0"/>
                <a:t>一次初等行变换，相当于在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 </a:t>
              </a:r>
              <a:r>
                <a:rPr lang="zh-CN" altLang="zh-CN" sz="2800" b="1" dirty="0" smtClean="0"/>
                <a:t>的</a:t>
              </a:r>
              <a:r>
                <a:rPr lang="zh-CN" altLang="zh-CN" sz="2800" b="1" dirty="0"/>
                <a:t>左边乘以相应的</a:t>
              </a:r>
              <a:r>
                <a:rPr lang="zh-CN" altLang="zh-CN" sz="2800" b="1" dirty="0" smtClean="0"/>
                <a:t>初等</a:t>
              </a:r>
              <a:r>
                <a:rPr lang="zh-CN" altLang="en-US" sz="2800" b="1" dirty="0" smtClean="0"/>
                <a:t>矩</a:t>
              </a:r>
              <a:r>
                <a:rPr lang="zh-CN" altLang="zh-CN" sz="2800" b="1" dirty="0" smtClean="0"/>
                <a:t>阵</a:t>
              </a:r>
              <a:r>
                <a:rPr lang="zh-CN" altLang="zh-CN" sz="2800" b="1" dirty="0"/>
                <a:t>；对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 </a:t>
              </a:r>
              <a:r>
                <a:rPr lang="zh-CN" altLang="zh-CN" sz="2800" b="1" dirty="0" smtClean="0"/>
                <a:t>施行</a:t>
              </a:r>
              <a:r>
                <a:rPr lang="zh-CN" altLang="zh-CN" sz="2800" b="1" dirty="0"/>
                <a:t>一次初等列变换，相当于</a:t>
              </a:r>
              <a:r>
                <a:rPr lang="zh-CN" altLang="zh-CN" sz="2800" b="1" dirty="0" smtClean="0"/>
                <a:t>在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zh-CN" altLang="zh-CN" sz="2800" b="1" dirty="0" smtClean="0"/>
                <a:t>的</a:t>
              </a:r>
              <a:r>
                <a:rPr lang="zh-CN" altLang="zh-CN" sz="2800" b="1" dirty="0"/>
                <a:t>右边乘以相应的</a:t>
              </a:r>
              <a:r>
                <a:rPr lang="zh-CN" altLang="zh-CN" sz="2800" b="1" dirty="0" smtClean="0"/>
                <a:t>初等</a:t>
              </a:r>
              <a:r>
                <a:rPr lang="zh-CN" altLang="en-US" sz="2800" b="1" dirty="0" smtClean="0"/>
                <a:t>矩</a:t>
              </a:r>
              <a:r>
                <a:rPr lang="zh-CN" altLang="zh-CN" sz="2800" b="1" dirty="0" smtClean="0"/>
                <a:t>阵</a:t>
              </a:r>
              <a:r>
                <a:rPr lang="zh-CN" altLang="en-US" sz="2800" b="1" dirty="0" smtClean="0"/>
                <a:t>。</a:t>
              </a:r>
              <a:endParaRPr lang="zh-CN" altLang="en-US" sz="2800" b="1" dirty="0"/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44006724"/>
                </p:ext>
              </p:extLst>
            </p:nvPr>
          </p:nvGraphicFramePr>
          <p:xfrm>
            <a:off x="1515368" y="376501"/>
            <a:ext cx="2794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03" name="Equation" r:id="rId8" imgW="279279" imgH="304668" progId="Equation.DSMT4">
                    <p:embed/>
                  </p:oleObj>
                </mc:Choice>
                <mc:Fallback>
                  <p:oleObj name="Equation" r:id="rId8" imgW="279279" imgH="304668" progId="Equation.DSMT4">
                    <p:embed/>
                    <p:pic>
                      <p:nvPicPr>
                        <p:cNvPr id="0" name="Picture 33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5368" y="376501"/>
                          <a:ext cx="2794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8288529"/>
                </p:ext>
              </p:extLst>
            </p:nvPr>
          </p:nvGraphicFramePr>
          <p:xfrm>
            <a:off x="6852592" y="359733"/>
            <a:ext cx="2794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04" name="Equation" r:id="rId10" imgW="279279" imgH="304668" progId="Equation.DSMT4">
                    <p:embed/>
                  </p:oleObj>
                </mc:Choice>
                <mc:Fallback>
                  <p:oleObj name="Equation" r:id="rId10" imgW="279279" imgH="304668" progId="Equation.DSMT4">
                    <p:embed/>
                    <p:pic>
                      <p:nvPicPr>
                        <p:cNvPr id="0" name="Picture 33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52592" y="359733"/>
                          <a:ext cx="2794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8337365"/>
                </p:ext>
              </p:extLst>
            </p:nvPr>
          </p:nvGraphicFramePr>
          <p:xfrm>
            <a:off x="4857752" y="785794"/>
            <a:ext cx="2794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05" name="Equation" r:id="rId12" imgW="279279" imgH="304668" progId="Equation.DSMT4">
                    <p:embed/>
                  </p:oleObj>
                </mc:Choice>
                <mc:Fallback>
                  <p:oleObj name="Equation" r:id="rId12" imgW="279279" imgH="304668" progId="Equation.DSMT4">
                    <p:embed/>
                    <p:pic>
                      <p:nvPicPr>
                        <p:cNvPr id="0" name="Picture 33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57752" y="785794"/>
                          <a:ext cx="2794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528968"/>
              </p:ext>
            </p:extLst>
          </p:nvPr>
        </p:nvGraphicFramePr>
        <p:xfrm>
          <a:off x="271463" y="2884488"/>
          <a:ext cx="28067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06" name="Equation" r:id="rId13" imgW="2806700" imgH="2057400" progId="Equation.DSMT4">
                  <p:embed/>
                </p:oleObj>
              </mc:Choice>
              <mc:Fallback>
                <p:oleObj name="Equation" r:id="rId13" imgW="2806700" imgH="2057400" progId="Equation.DSMT4">
                  <p:embed/>
                  <p:pic>
                    <p:nvPicPr>
                      <p:cNvPr id="0" name="Picture 33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3" y="2884488"/>
                        <a:ext cx="2806700" cy="205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5208" y="1816661"/>
            <a:ext cx="7920880" cy="1231106"/>
            <a:chOff x="75208" y="1816661"/>
            <a:chExt cx="7920880" cy="1231106"/>
          </a:xfrm>
        </p:grpSpPr>
        <p:sp>
          <p:nvSpPr>
            <p:cNvPr id="19" name="TextBox 18"/>
            <p:cNvSpPr txBox="1"/>
            <p:nvPr/>
          </p:nvSpPr>
          <p:spPr>
            <a:xfrm>
              <a:off x="75208" y="1816661"/>
              <a:ext cx="7920880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/>
                <a:t>（</a:t>
              </a:r>
              <a:r>
                <a:rPr lang="en-US" altLang="zh-CN" sz="2800" b="1" dirty="0"/>
                <a:t>1</a:t>
              </a:r>
              <a:r>
                <a:rPr lang="zh-CN" altLang="zh-CN" sz="2800" b="1" dirty="0"/>
                <a:t>）</a:t>
              </a:r>
              <a:r>
                <a:rPr lang="zh-CN" altLang="zh-CN" sz="2800" b="1" dirty="0" smtClean="0"/>
                <a:t>若</a:t>
              </a:r>
              <a:r>
                <a:rPr lang="en-US" altLang="zh-CN" sz="2800" b="1" dirty="0" smtClean="0"/>
                <a:t>                       </a:t>
              </a:r>
              <a:r>
                <a:rPr lang="zh-CN" altLang="zh-CN" sz="2800" b="1" dirty="0" smtClean="0"/>
                <a:t>，则</a:t>
              </a:r>
              <a:r>
                <a:rPr lang="en-US" altLang="zh-CN" sz="2800" b="1" dirty="0" smtClean="0"/>
                <a:t>                 </a:t>
              </a:r>
              <a:r>
                <a:rPr lang="zh-CN" altLang="zh-CN" sz="2800" b="1" dirty="0"/>
                <a:t>；</a:t>
              </a:r>
              <a:r>
                <a:rPr lang="zh-CN" altLang="zh-CN" sz="2800" b="1" dirty="0" smtClean="0"/>
                <a:t>若</a:t>
              </a:r>
              <a:r>
                <a:rPr lang="en-US" altLang="zh-CN" sz="2800" b="1" dirty="0" smtClean="0"/>
                <a:t>                      </a:t>
              </a:r>
              <a:r>
                <a:rPr lang="zh-CN" altLang="zh-CN" sz="2800" b="1" dirty="0"/>
                <a:t>，</a:t>
              </a:r>
              <a:r>
                <a:rPr lang="zh-CN" altLang="zh-CN" sz="2800" b="1" dirty="0" smtClean="0"/>
                <a:t>则</a:t>
              </a:r>
              <a:r>
                <a:rPr lang="en-US" altLang="zh-CN" sz="2800" b="1" dirty="0" smtClean="0"/>
                <a:t>                 </a:t>
              </a:r>
              <a:r>
                <a:rPr lang="zh-CN" altLang="zh-CN" sz="2800" b="1" dirty="0" smtClean="0"/>
                <a:t>。</a:t>
              </a:r>
              <a:endParaRPr lang="zh-CN" altLang="zh-CN" sz="2800" b="1" dirty="0"/>
            </a:p>
            <a:p>
              <a:endParaRPr lang="zh-CN" altLang="en-US" dirty="0"/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8465396"/>
                </p:ext>
              </p:extLst>
            </p:nvPr>
          </p:nvGraphicFramePr>
          <p:xfrm>
            <a:off x="1427460" y="1816661"/>
            <a:ext cx="1816100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07" name="Equation" r:id="rId15" imgW="1816100" imgH="419100" progId="Equation.DSMT4">
                    <p:embed/>
                  </p:oleObj>
                </mc:Choice>
                <mc:Fallback>
                  <p:oleObj name="Equation" r:id="rId15" imgW="1816100" imgH="419100" progId="Equation.DSMT4">
                    <p:embed/>
                    <p:pic>
                      <p:nvPicPr>
                        <p:cNvPr id="0" name="Picture 33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27460" y="1816661"/>
                          <a:ext cx="1816100" cy="419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8605566"/>
                </p:ext>
              </p:extLst>
            </p:nvPr>
          </p:nvGraphicFramePr>
          <p:xfrm>
            <a:off x="4035648" y="1888669"/>
            <a:ext cx="13335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08" name="Equation" r:id="rId17" imgW="1333500" imgH="469900" progId="Equation.DSMT4">
                    <p:embed/>
                  </p:oleObj>
                </mc:Choice>
                <mc:Fallback>
                  <p:oleObj name="Equation" r:id="rId17" imgW="1333500" imgH="469900" progId="Equation.DSMT4">
                    <p:embed/>
                    <p:pic>
                      <p:nvPicPr>
                        <p:cNvPr id="0" name="Picture 33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35648" y="1888669"/>
                          <a:ext cx="13335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6105002"/>
                </p:ext>
              </p:extLst>
            </p:nvPr>
          </p:nvGraphicFramePr>
          <p:xfrm>
            <a:off x="6044480" y="1816661"/>
            <a:ext cx="1879600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09" name="Equation" r:id="rId19" imgW="1879600" imgH="419100" progId="Equation.DSMT4">
                    <p:embed/>
                  </p:oleObj>
                </mc:Choice>
                <mc:Fallback>
                  <p:oleObj name="Equation" r:id="rId19" imgW="1879600" imgH="419100" progId="Equation.DSMT4">
                    <p:embed/>
                    <p:pic>
                      <p:nvPicPr>
                        <p:cNvPr id="0" name="Picture 33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44480" y="1816661"/>
                          <a:ext cx="1879600" cy="419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4385233"/>
                </p:ext>
              </p:extLst>
            </p:nvPr>
          </p:nvGraphicFramePr>
          <p:xfrm>
            <a:off x="425450" y="2320925"/>
            <a:ext cx="15367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10" name="Equation" r:id="rId21" imgW="1536480" imgH="469800" progId="Equation.DSMT4">
                    <p:embed/>
                  </p:oleObj>
                </mc:Choice>
                <mc:Fallback>
                  <p:oleObj name="Equation" r:id="rId21" imgW="1536480" imgH="469800" progId="Equation.DSMT4">
                    <p:embed/>
                    <p:pic>
                      <p:nvPicPr>
                        <p:cNvPr id="0" name="Picture 33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5450" y="2320925"/>
                          <a:ext cx="15367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4424042"/>
                </p:ext>
              </p:extLst>
            </p:nvPr>
          </p:nvGraphicFramePr>
          <p:xfrm>
            <a:off x="3713832" y="2118013"/>
            <a:ext cx="9144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11" name="Equation" r:id="rId23" imgW="453976" imgH="701599" progId="Equation.DSMT4">
                    <p:embed/>
                  </p:oleObj>
                </mc:Choice>
                <mc:Fallback>
                  <p:oleObj name="Equation" r:id="rId23" imgW="453976" imgH="701599" progId="Equation.DSMT4">
                    <p:embed/>
                    <p:pic>
                      <p:nvPicPr>
                        <p:cNvPr id="0" name="Picture 33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13832" y="2118013"/>
                          <a:ext cx="914400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8" name="组合 47"/>
          <p:cNvGrpSpPr/>
          <p:nvPr/>
        </p:nvGrpSpPr>
        <p:grpSpPr>
          <a:xfrm>
            <a:off x="335024" y="3400837"/>
            <a:ext cx="2692512" cy="291960"/>
            <a:chOff x="1015392" y="3928988"/>
            <a:chExt cx="2692512" cy="291960"/>
          </a:xfrm>
        </p:grpSpPr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1015392" y="3986239"/>
              <a:ext cx="2692512" cy="225456"/>
            </a:xfrm>
            <a:prstGeom prst="rect">
              <a:avLst/>
            </a:prstGeom>
            <a:solidFill>
              <a:schemeClr val="accent1">
                <a:alpha val="73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1" name="对象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71638370"/>
                </p:ext>
              </p:extLst>
            </p:nvPr>
          </p:nvGraphicFramePr>
          <p:xfrm>
            <a:off x="1043608" y="3928988"/>
            <a:ext cx="2514600" cy="2919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12" name="Equation" r:id="rId25" imgW="2514600" imgH="292100" progId="Equation.DSMT4">
                    <p:embed/>
                  </p:oleObj>
                </mc:Choice>
                <mc:Fallback>
                  <p:oleObj name="Equation" r:id="rId25" imgW="2514600" imgH="292100" progId="Equation.DSMT4">
                    <p:embed/>
                    <p:pic>
                      <p:nvPicPr>
                        <p:cNvPr id="0" name="Picture 33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3608" y="3928988"/>
                          <a:ext cx="2514600" cy="2919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9" name="组合 48"/>
          <p:cNvGrpSpPr/>
          <p:nvPr/>
        </p:nvGrpSpPr>
        <p:grpSpPr>
          <a:xfrm>
            <a:off x="340917" y="3904893"/>
            <a:ext cx="2686619" cy="317500"/>
            <a:chOff x="1021285" y="4437112"/>
            <a:chExt cx="2686619" cy="317500"/>
          </a:xfrm>
        </p:grpSpPr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1021285" y="4509120"/>
              <a:ext cx="2686619" cy="224962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73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3" name="对象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03563652"/>
                </p:ext>
              </p:extLst>
            </p:nvPr>
          </p:nvGraphicFramePr>
          <p:xfrm>
            <a:off x="1043608" y="4437112"/>
            <a:ext cx="25908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13" name="Equation" r:id="rId27" imgW="2590800" imgH="317500" progId="Equation.DSMT4">
                    <p:embed/>
                  </p:oleObj>
                </mc:Choice>
                <mc:Fallback>
                  <p:oleObj name="Equation" r:id="rId27" imgW="2590800" imgH="317500" progId="Equation.DSMT4">
                    <p:embed/>
                    <p:pic>
                      <p:nvPicPr>
                        <p:cNvPr id="0" name="Picture 33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3608" y="4437112"/>
                          <a:ext cx="25908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5" name="TextBox 44"/>
          <p:cNvSpPr txBox="1"/>
          <p:nvPr/>
        </p:nvSpPr>
        <p:spPr>
          <a:xfrm>
            <a:off x="2955528" y="354485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=</a:t>
            </a:r>
            <a:endParaRPr lang="zh-CN" altLang="en-US" sz="2800" dirty="0"/>
          </a:p>
        </p:txBody>
      </p:sp>
      <p:grpSp>
        <p:nvGrpSpPr>
          <p:cNvPr id="9" name="组合 8"/>
          <p:cNvGrpSpPr/>
          <p:nvPr/>
        </p:nvGrpSpPr>
        <p:grpSpPr>
          <a:xfrm>
            <a:off x="3286116" y="2786058"/>
            <a:ext cx="4911055" cy="2136776"/>
            <a:chOff x="3960813" y="3062000"/>
            <a:chExt cx="4911055" cy="2136776"/>
          </a:xfrm>
        </p:grpSpPr>
        <p:graphicFrame>
          <p:nvGraphicFramePr>
            <p:cNvPr id="51" name="对象 5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7140424"/>
                </p:ext>
              </p:extLst>
            </p:nvPr>
          </p:nvGraphicFramePr>
          <p:xfrm>
            <a:off x="6065168" y="3062000"/>
            <a:ext cx="2806700" cy="2108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14" name="Equation" r:id="rId29" imgW="2806700" imgH="2108200" progId="Equation.DSMT4">
                    <p:embed/>
                  </p:oleObj>
                </mc:Choice>
                <mc:Fallback>
                  <p:oleObj name="Equation" r:id="rId29" imgW="2806700" imgH="2108200" progId="Equation.DSMT4">
                    <p:embed/>
                    <p:pic>
                      <p:nvPicPr>
                        <p:cNvPr id="0" name="Picture 336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65168" y="3062000"/>
                          <a:ext cx="2806700" cy="2108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对象 5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84311214"/>
                </p:ext>
              </p:extLst>
            </p:nvPr>
          </p:nvGraphicFramePr>
          <p:xfrm>
            <a:off x="3960813" y="3204876"/>
            <a:ext cx="2120900" cy="1993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15" name="Equation" r:id="rId31" imgW="2120900" imgH="1993900" progId="Equation.DSMT4">
                    <p:embed/>
                  </p:oleObj>
                </mc:Choice>
                <mc:Fallback>
                  <p:oleObj name="Equation" r:id="rId31" imgW="2120900" imgH="1993900" progId="Equation.DSMT4">
                    <p:embed/>
                    <p:pic>
                      <p:nvPicPr>
                        <p:cNvPr id="0" name="Picture 33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60813" y="3204876"/>
                          <a:ext cx="2120900" cy="1993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575002" y="5273045"/>
            <a:ext cx="2164502" cy="531440"/>
            <a:chOff x="1255370" y="5517232"/>
            <a:chExt cx="2164502" cy="531440"/>
          </a:xfrm>
        </p:grpSpPr>
        <p:sp>
          <p:nvSpPr>
            <p:cNvPr id="26" name="圆角矩形 25"/>
            <p:cNvSpPr/>
            <p:nvPr/>
          </p:nvSpPr>
          <p:spPr>
            <a:xfrm>
              <a:off x="1255370" y="5517232"/>
              <a:ext cx="2164502" cy="531440"/>
            </a:xfrm>
            <a:prstGeom prst="roundRect">
              <a:avLst/>
            </a:prstGeom>
            <a:solidFill>
              <a:schemeClr val="tx2">
                <a:lumMod val="40000"/>
                <a:lumOff val="60000"/>
                <a:alpha val="50000"/>
              </a:schemeClr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3" name="对象 5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4785135"/>
                </p:ext>
              </p:extLst>
            </p:nvPr>
          </p:nvGraphicFramePr>
          <p:xfrm>
            <a:off x="1456544" y="5517232"/>
            <a:ext cx="1816100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16" name="Equation" r:id="rId33" imgW="1816100" imgH="419100" progId="Equation.DSMT4">
                    <p:embed/>
                  </p:oleObj>
                </mc:Choice>
                <mc:Fallback>
                  <p:oleObj name="Equation" r:id="rId33" imgW="1816100" imgH="419100" progId="Equation.DSMT4">
                    <p:embed/>
                    <p:pic>
                      <p:nvPicPr>
                        <p:cNvPr id="0" name="Picture 336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56544" y="5517232"/>
                          <a:ext cx="1816100" cy="419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组合 28"/>
          <p:cNvGrpSpPr/>
          <p:nvPr/>
        </p:nvGrpSpPr>
        <p:grpSpPr>
          <a:xfrm>
            <a:off x="4467696" y="5245661"/>
            <a:ext cx="2160000" cy="531440"/>
            <a:chOff x="5148064" y="5489848"/>
            <a:chExt cx="2160000" cy="531440"/>
          </a:xfrm>
        </p:grpSpPr>
        <p:sp>
          <p:nvSpPr>
            <p:cNvPr id="27" name="圆角矩形 26"/>
            <p:cNvSpPr/>
            <p:nvPr/>
          </p:nvSpPr>
          <p:spPr>
            <a:xfrm>
              <a:off x="5148064" y="5489848"/>
              <a:ext cx="2160000" cy="531440"/>
            </a:xfrm>
            <a:prstGeom prst="roundRect">
              <a:avLst/>
            </a:prstGeom>
            <a:solidFill>
              <a:schemeClr val="tx2">
                <a:lumMod val="40000"/>
                <a:lumOff val="60000"/>
                <a:alpha val="50000"/>
              </a:schemeClr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4" name="对象 5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6526979"/>
                </p:ext>
              </p:extLst>
            </p:nvPr>
          </p:nvGraphicFramePr>
          <p:xfrm>
            <a:off x="5531768" y="5551200"/>
            <a:ext cx="14986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17" name="Equation" r:id="rId34" imgW="1498320" imgH="469800" progId="Equation.DSMT4">
                    <p:embed/>
                  </p:oleObj>
                </mc:Choice>
                <mc:Fallback>
                  <p:oleObj name="Equation" r:id="rId34" imgW="1498320" imgH="469800" progId="Equation.DSMT4">
                    <p:embed/>
                    <p:pic>
                      <p:nvPicPr>
                        <p:cNvPr id="0" name="Picture 33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31768" y="5551200"/>
                          <a:ext cx="14986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" name="TextBox 37"/>
          <p:cNvSpPr txBox="1"/>
          <p:nvPr/>
        </p:nvSpPr>
        <p:spPr>
          <a:xfrm>
            <a:off x="2778963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0" y="2780928"/>
            <a:ext cx="3137629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8501090" y="285728"/>
            <a:ext cx="545342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初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等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变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换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和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初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等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矩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阵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的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关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系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854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0.00243 0.073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368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-0.00208 L -0.00521 -0.0777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4536272" y="4149080"/>
            <a:ext cx="2484000" cy="720080"/>
          </a:xfrm>
          <a:prstGeom prst="roundRect">
            <a:avLst/>
          </a:prstGeom>
          <a:solidFill>
            <a:schemeClr val="accent2">
              <a:lumMod val="40000"/>
              <a:lumOff val="60000"/>
              <a:alpha val="49000"/>
            </a:schemeClr>
          </a:solidFill>
          <a:effectLst>
            <a:outerShdw blurRad="50800" dist="38100" dir="16200000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73437" y="4149080"/>
            <a:ext cx="2514387" cy="720080"/>
          </a:xfrm>
          <a:prstGeom prst="roundRect">
            <a:avLst/>
          </a:prstGeom>
          <a:solidFill>
            <a:schemeClr val="accent2">
              <a:lumMod val="40000"/>
              <a:lumOff val="60000"/>
              <a:alpha val="49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255370" y="-7122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grpSp>
        <p:nvGrpSpPr>
          <p:cNvPr id="7" name="组合 6"/>
          <p:cNvGrpSpPr/>
          <p:nvPr/>
        </p:nvGrpSpPr>
        <p:grpSpPr>
          <a:xfrm>
            <a:off x="-108520" y="260648"/>
            <a:ext cx="8321509" cy="1231106"/>
            <a:chOff x="-108520" y="260648"/>
            <a:chExt cx="8321509" cy="1231106"/>
          </a:xfrm>
        </p:grpSpPr>
        <p:sp>
          <p:nvSpPr>
            <p:cNvPr id="9" name="TextBox 8"/>
            <p:cNvSpPr txBox="1"/>
            <p:nvPr/>
          </p:nvSpPr>
          <p:spPr>
            <a:xfrm>
              <a:off x="-108520" y="260648"/>
              <a:ext cx="8321509" cy="1231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800" b="1" dirty="0"/>
                <a:t>（</a:t>
              </a:r>
              <a:r>
                <a:rPr lang="en-US" altLang="zh-CN" sz="2800" b="1" dirty="0"/>
                <a:t>2</a:t>
              </a:r>
              <a:r>
                <a:rPr lang="zh-CN" altLang="zh-CN" sz="2800" b="1" dirty="0"/>
                <a:t>）</a:t>
              </a:r>
              <a:r>
                <a:rPr lang="zh-CN" altLang="zh-CN" sz="2800" b="1" dirty="0" smtClean="0"/>
                <a:t>若</a:t>
              </a:r>
              <a:r>
                <a:rPr lang="en-US" altLang="zh-CN" sz="2800" b="1" dirty="0" smtClean="0"/>
                <a:t>                    </a:t>
              </a:r>
              <a:r>
                <a:rPr lang="zh-CN" altLang="zh-CN" sz="2800" b="1" dirty="0" smtClean="0"/>
                <a:t>，</a:t>
              </a:r>
              <a:r>
                <a:rPr lang="zh-CN" altLang="zh-CN" sz="2800" b="1" dirty="0"/>
                <a:t>则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                  </a:t>
              </a:r>
              <a:r>
                <a:rPr lang="zh-CN" altLang="zh-CN" sz="2800" b="1" dirty="0" smtClean="0"/>
                <a:t>；若</a:t>
              </a:r>
              <a:r>
                <a:rPr lang="en-US" altLang="zh-CN" sz="2800" b="1" dirty="0" smtClean="0"/>
                <a:t>                     </a:t>
              </a:r>
              <a:r>
                <a:rPr lang="zh-CN" altLang="zh-CN" sz="2800" b="1" dirty="0" smtClean="0"/>
                <a:t>，</a:t>
              </a:r>
              <a:endParaRPr lang="en-US" altLang="zh-CN" sz="2800" b="1" dirty="0" smtClean="0"/>
            </a:p>
            <a:p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 </a:t>
              </a:r>
              <a:r>
                <a:rPr lang="zh-CN" altLang="zh-CN" sz="2800" b="1" dirty="0" smtClean="0"/>
                <a:t>则</a:t>
              </a:r>
              <a:r>
                <a:rPr lang="en-US" altLang="zh-CN" sz="2800" b="1" dirty="0" smtClean="0"/>
                <a:t>                    </a:t>
              </a:r>
              <a:r>
                <a:rPr lang="zh-CN" altLang="zh-CN" sz="2800" b="1" dirty="0" smtClean="0"/>
                <a:t>。</a:t>
              </a:r>
              <a:endParaRPr lang="zh-CN" altLang="zh-CN" sz="2800" b="1" dirty="0"/>
            </a:p>
            <a:p>
              <a:endParaRPr lang="zh-CN" altLang="en-US" dirty="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06438" y="298996"/>
              <a:ext cx="6994822" cy="917029"/>
              <a:chOff x="706438" y="298996"/>
              <a:chExt cx="6994822" cy="917029"/>
            </a:xfrm>
          </p:grpSpPr>
          <p:graphicFrame>
            <p:nvGraphicFramePr>
              <p:cNvPr id="10" name="对象 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55524742"/>
                  </p:ext>
                </p:extLst>
              </p:nvPr>
            </p:nvGraphicFramePr>
            <p:xfrm>
              <a:off x="1259632" y="298996"/>
              <a:ext cx="1651000" cy="393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8903" name="Equation" r:id="rId4" imgW="1651000" imgH="393700" progId="Equation.DSMT4">
                      <p:embed/>
                    </p:oleObj>
                  </mc:Choice>
                  <mc:Fallback>
                    <p:oleObj name="Equation" r:id="rId4" imgW="1651000" imgH="393700" progId="Equation.DSMT4">
                      <p:embed/>
                      <p:pic>
                        <p:nvPicPr>
                          <p:cNvPr id="0" name="Picture 227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59632" y="298996"/>
                            <a:ext cx="1651000" cy="3937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4" name="对象 1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02190281"/>
                  </p:ext>
                </p:extLst>
              </p:nvPr>
            </p:nvGraphicFramePr>
            <p:xfrm>
              <a:off x="3670300" y="314325"/>
              <a:ext cx="1460500" cy="469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8904" name="Equation" r:id="rId6" imgW="1460160" imgH="469800" progId="Equation.DSMT4">
                      <p:embed/>
                    </p:oleObj>
                  </mc:Choice>
                  <mc:Fallback>
                    <p:oleObj name="Equation" r:id="rId6" imgW="1460160" imgH="469800" progId="Equation.DSMT4">
                      <p:embed/>
                      <p:pic>
                        <p:nvPicPr>
                          <p:cNvPr id="0" name="Picture 227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670300" y="314325"/>
                            <a:ext cx="1460500" cy="469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5" name="对象 1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33282914"/>
                  </p:ext>
                </p:extLst>
              </p:nvPr>
            </p:nvGraphicFramePr>
            <p:xfrm>
              <a:off x="6012160" y="298996"/>
              <a:ext cx="1689100" cy="393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8905" name="Equation" r:id="rId8" imgW="1688367" imgH="393529" progId="Equation.DSMT4">
                      <p:embed/>
                    </p:oleObj>
                  </mc:Choice>
                  <mc:Fallback>
                    <p:oleObj name="Equation" r:id="rId8" imgW="1688367" imgH="393529" progId="Equation.DSMT4">
                      <p:embed/>
                      <p:pic>
                        <p:nvPicPr>
                          <p:cNvPr id="0" name="Picture 227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012160" y="298996"/>
                            <a:ext cx="1689100" cy="3937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6" name="对象 1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57408510"/>
                  </p:ext>
                </p:extLst>
              </p:nvPr>
            </p:nvGraphicFramePr>
            <p:xfrm>
              <a:off x="706438" y="746125"/>
              <a:ext cx="1485900" cy="469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8906" name="Equation" r:id="rId10" imgW="1485720" imgH="469800" progId="Equation.DSMT4">
                      <p:embed/>
                    </p:oleObj>
                  </mc:Choice>
                  <mc:Fallback>
                    <p:oleObj name="Equation" r:id="rId10" imgW="1485720" imgH="469800" progId="Equation.DSMT4">
                      <p:embed/>
                      <p:pic>
                        <p:nvPicPr>
                          <p:cNvPr id="0" name="Picture 227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06438" y="746125"/>
                            <a:ext cx="1485900" cy="469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519951"/>
              </p:ext>
            </p:extLst>
          </p:nvPr>
        </p:nvGraphicFramePr>
        <p:xfrm>
          <a:off x="291232" y="1405508"/>
          <a:ext cx="276860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07" name="Equation" r:id="rId12" imgW="2768600" imgH="2095500" progId="Equation.DSMT4">
                  <p:embed/>
                </p:oleObj>
              </mc:Choice>
              <mc:Fallback>
                <p:oleObj name="Equation" r:id="rId12" imgW="2768600" imgH="2095500" progId="Equation.DSMT4">
                  <p:embed/>
                  <p:pic>
                    <p:nvPicPr>
                      <p:cNvPr id="0" name="Picture 22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232" y="1405508"/>
                        <a:ext cx="2768600" cy="209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329421" y="1889288"/>
            <a:ext cx="2686619" cy="292100"/>
            <a:chOff x="1049501" y="1961296"/>
            <a:chExt cx="2686619" cy="292100"/>
          </a:xfrm>
        </p:grpSpPr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1049501" y="2028434"/>
              <a:ext cx="2686619" cy="224962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73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7501711"/>
                </p:ext>
              </p:extLst>
            </p:nvPr>
          </p:nvGraphicFramePr>
          <p:xfrm>
            <a:off x="1121296" y="1961296"/>
            <a:ext cx="25146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08" name="Equation" r:id="rId14" imgW="2514600" imgH="292100" progId="Equation.DSMT4">
                    <p:embed/>
                  </p:oleObj>
                </mc:Choice>
                <mc:Fallback>
                  <p:oleObj name="Equation" r:id="rId14" imgW="2514600" imgH="292100" progId="Equation.DSMT4">
                    <p:embed/>
                    <p:pic>
                      <p:nvPicPr>
                        <p:cNvPr id="0" name="Picture 22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21296" y="1961296"/>
                          <a:ext cx="25146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323528" y="1925464"/>
            <a:ext cx="2714441" cy="279400"/>
            <a:chOff x="1043608" y="4256692"/>
            <a:chExt cx="2714441" cy="279400"/>
          </a:xfrm>
        </p:grpSpPr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1043608" y="4283664"/>
              <a:ext cx="2692512" cy="225456"/>
            </a:xfrm>
            <a:prstGeom prst="rect">
              <a:avLst/>
            </a:prstGeom>
            <a:solidFill>
              <a:schemeClr val="accent1">
                <a:alpha val="73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39403425"/>
                </p:ext>
              </p:extLst>
            </p:nvPr>
          </p:nvGraphicFramePr>
          <p:xfrm>
            <a:off x="1052949" y="4256692"/>
            <a:ext cx="27051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09" name="Equation" r:id="rId16" imgW="2705100" imgH="279400" progId="Equation.DSMT4">
                    <p:embed/>
                  </p:oleObj>
                </mc:Choice>
                <mc:Fallback>
                  <p:oleObj name="Equation" r:id="rId16" imgW="2705100" imgH="279400" progId="Equation.DSMT4">
                    <p:embed/>
                    <p:pic>
                      <p:nvPicPr>
                        <p:cNvPr id="0" name="Picture 22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2949" y="4256692"/>
                          <a:ext cx="2705100" cy="279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TextBox 26"/>
          <p:cNvSpPr txBox="1"/>
          <p:nvPr/>
        </p:nvSpPr>
        <p:spPr>
          <a:xfrm>
            <a:off x="3009310" y="2175247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=</a:t>
            </a:r>
            <a:endParaRPr lang="zh-CN" altLang="en-US" sz="2400" b="1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269308" y="1340768"/>
            <a:ext cx="4975100" cy="2133600"/>
            <a:chOff x="3989388" y="1541463"/>
            <a:chExt cx="4975100" cy="2133600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43943098"/>
                </p:ext>
              </p:extLst>
            </p:nvPr>
          </p:nvGraphicFramePr>
          <p:xfrm>
            <a:off x="4514850" y="3340100"/>
            <a:ext cx="114300" cy="177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10" name="Equation" r:id="rId18" imgW="114102" imgH="177492" progId="Equation.DSMT4">
                    <p:embed/>
                  </p:oleObj>
                </mc:Choice>
                <mc:Fallback>
                  <p:oleObj name="Equation" r:id="rId18" imgW="114102" imgH="177492" progId="Equation.DSMT4">
                    <p:embed/>
                    <p:pic>
                      <p:nvPicPr>
                        <p:cNvPr id="0" name="Picture 22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4850" y="3340100"/>
                          <a:ext cx="114300" cy="177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20172843"/>
                </p:ext>
              </p:extLst>
            </p:nvPr>
          </p:nvGraphicFramePr>
          <p:xfrm>
            <a:off x="4514850" y="3340100"/>
            <a:ext cx="114300" cy="177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11" name="Equation" r:id="rId20" imgW="114102" imgH="177492" progId="Equation.DSMT4">
                    <p:embed/>
                  </p:oleObj>
                </mc:Choice>
                <mc:Fallback>
                  <p:oleObj name="Equation" r:id="rId20" imgW="114102" imgH="177492" progId="Equation.DSMT4">
                    <p:embed/>
                    <p:pic>
                      <p:nvPicPr>
                        <p:cNvPr id="0" name="Picture 22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4850" y="3340100"/>
                          <a:ext cx="114300" cy="177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11108311"/>
                </p:ext>
              </p:extLst>
            </p:nvPr>
          </p:nvGraphicFramePr>
          <p:xfrm>
            <a:off x="4514850" y="3340100"/>
            <a:ext cx="114300" cy="177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12" name="Equation" r:id="rId21" imgW="114102" imgH="177492" progId="Equation.DSMT4">
                    <p:embed/>
                  </p:oleObj>
                </mc:Choice>
                <mc:Fallback>
                  <p:oleObj name="Equation" r:id="rId21" imgW="114102" imgH="177492" progId="Equation.DSMT4">
                    <p:embed/>
                    <p:pic>
                      <p:nvPicPr>
                        <p:cNvPr id="0" name="Picture 22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4850" y="3340100"/>
                          <a:ext cx="114300" cy="177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08205382"/>
                </p:ext>
              </p:extLst>
            </p:nvPr>
          </p:nvGraphicFramePr>
          <p:xfrm>
            <a:off x="3989388" y="1541463"/>
            <a:ext cx="2184400" cy="213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13" name="Equation" r:id="rId22" imgW="2184400" imgH="2133600" progId="Equation.DSMT4">
                    <p:embed/>
                  </p:oleObj>
                </mc:Choice>
                <mc:Fallback>
                  <p:oleObj name="Equation" r:id="rId22" imgW="2184400" imgH="2133600" progId="Equation.DSMT4">
                    <p:embed/>
                    <p:pic>
                      <p:nvPicPr>
                        <p:cNvPr id="0" name="Picture 22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9388" y="1541463"/>
                          <a:ext cx="2184400" cy="213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47701464"/>
                </p:ext>
              </p:extLst>
            </p:nvPr>
          </p:nvGraphicFramePr>
          <p:xfrm>
            <a:off x="6195888" y="1549524"/>
            <a:ext cx="2768600" cy="209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14" name="Equation" r:id="rId24" imgW="2768600" imgH="2095500" progId="Equation.DSMT4">
                    <p:embed/>
                  </p:oleObj>
                </mc:Choice>
                <mc:Fallback>
                  <p:oleObj name="Equation" r:id="rId24" imgW="2768600" imgH="2095500" progId="Equation.DSMT4">
                    <p:embed/>
                    <p:pic>
                      <p:nvPicPr>
                        <p:cNvPr id="0" name="Picture 22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95888" y="1549524"/>
                          <a:ext cx="2768600" cy="2095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0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200306"/>
              </p:ext>
            </p:extLst>
          </p:nvPr>
        </p:nvGraphicFramePr>
        <p:xfrm>
          <a:off x="899592" y="4259436"/>
          <a:ext cx="1651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15" name="Equation" r:id="rId26" imgW="1651000" imgH="393700" progId="Equation.DSMT4">
                  <p:embed/>
                </p:oleObj>
              </mc:Choice>
              <mc:Fallback>
                <p:oleObj name="Equation" r:id="rId26" imgW="1651000" imgH="393700" progId="Equation.DSMT4">
                  <p:embed/>
                  <p:pic>
                    <p:nvPicPr>
                      <p:cNvPr id="0" name="Picture 22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4259436"/>
                        <a:ext cx="1651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935969"/>
              </p:ext>
            </p:extLst>
          </p:nvPr>
        </p:nvGraphicFramePr>
        <p:xfrm>
          <a:off x="4984750" y="4273550"/>
          <a:ext cx="1460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16" name="Equation" r:id="rId27" imgW="1460160" imgH="469800" progId="Equation.DSMT4">
                  <p:embed/>
                </p:oleObj>
              </mc:Choice>
              <mc:Fallback>
                <p:oleObj name="Equation" r:id="rId27" imgW="1460160" imgH="469800" progId="Equation.DSMT4">
                  <p:embed/>
                  <p:pic>
                    <p:nvPicPr>
                      <p:cNvPr id="0" name="Picture 22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0" y="4273550"/>
                        <a:ext cx="14605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850971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79512" y="1196752"/>
            <a:ext cx="2999075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01090" y="285728"/>
            <a:ext cx="545342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初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等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变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换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和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初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等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矩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阵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的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关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系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003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8" grpId="0" animBg="1"/>
      <p:bldP spid="27" grpId="0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3282" y="-315416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-36512" y="325686"/>
            <a:ext cx="8388424" cy="1231106"/>
            <a:chOff x="-36512" y="152346"/>
            <a:chExt cx="8388424" cy="1231106"/>
          </a:xfrm>
        </p:grpSpPr>
        <p:sp>
          <p:nvSpPr>
            <p:cNvPr id="9" name="TextBox 8"/>
            <p:cNvSpPr txBox="1"/>
            <p:nvPr/>
          </p:nvSpPr>
          <p:spPr>
            <a:xfrm>
              <a:off x="-36512" y="152346"/>
              <a:ext cx="8388424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/>
                <a:t>（</a:t>
              </a:r>
              <a:r>
                <a:rPr lang="en-US" altLang="zh-CN" sz="2800" b="1" dirty="0"/>
                <a:t>3</a:t>
              </a:r>
              <a:r>
                <a:rPr lang="zh-CN" altLang="zh-CN" sz="2800" b="1" dirty="0"/>
                <a:t>）若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                    </a:t>
              </a:r>
              <a:r>
                <a:rPr lang="zh-CN" altLang="zh-CN" sz="2800" b="1" dirty="0" smtClean="0"/>
                <a:t>，则</a:t>
              </a:r>
              <a:r>
                <a:rPr lang="en-US" altLang="zh-CN" sz="2800" b="1" dirty="0" smtClean="0"/>
                <a:t>                       </a:t>
              </a:r>
              <a:r>
                <a:rPr lang="zh-CN" altLang="en-US" sz="2800" b="1" dirty="0"/>
                <a:t>；</a:t>
              </a:r>
              <a:r>
                <a:rPr lang="zh-CN" altLang="zh-CN" sz="2800" b="1" dirty="0" smtClean="0"/>
                <a:t>若</a:t>
              </a:r>
              <a:r>
                <a:rPr lang="en-US" altLang="zh-CN" sz="2800" b="1" dirty="0" smtClean="0"/>
                <a:t>                      </a:t>
              </a:r>
              <a:r>
                <a:rPr lang="zh-CN" altLang="zh-CN" sz="2800" b="1" dirty="0" smtClean="0"/>
                <a:t>，</a:t>
              </a:r>
              <a:r>
                <a:rPr lang="en-US" altLang="zh-CN" sz="2800" b="1" dirty="0" smtClean="0"/>
                <a:t>     </a:t>
              </a:r>
              <a:r>
                <a:rPr lang="zh-CN" altLang="zh-CN" sz="2800" b="1" dirty="0" smtClean="0"/>
                <a:t>则</a:t>
              </a:r>
              <a:r>
                <a:rPr lang="en-US" altLang="zh-CN" sz="2800" b="1" dirty="0" smtClean="0"/>
                <a:t>                       </a:t>
              </a:r>
              <a:r>
                <a:rPr lang="zh-CN" altLang="zh-CN" sz="2800" b="1" dirty="0" smtClean="0"/>
                <a:t>。</a:t>
              </a:r>
              <a:endParaRPr lang="zh-CN" altLang="zh-CN" sz="2800" b="1" dirty="0"/>
            </a:p>
            <a:p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0461915"/>
                </p:ext>
              </p:extLst>
            </p:nvPr>
          </p:nvGraphicFramePr>
          <p:xfrm>
            <a:off x="1328440" y="160477"/>
            <a:ext cx="1803400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09" name="Equation" r:id="rId4" imgW="1803400" imgH="419100" progId="Equation.DSMT4">
                    <p:embed/>
                  </p:oleObj>
                </mc:Choice>
                <mc:Fallback>
                  <p:oleObj name="Equation" r:id="rId4" imgW="1803400" imgH="419100" progId="Equation.DSMT4">
                    <p:embed/>
                    <p:pic>
                      <p:nvPicPr>
                        <p:cNvPr id="0" name="Picture 24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28440" y="160477"/>
                          <a:ext cx="1803400" cy="419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6420684"/>
                </p:ext>
              </p:extLst>
            </p:nvPr>
          </p:nvGraphicFramePr>
          <p:xfrm>
            <a:off x="3971925" y="233060"/>
            <a:ext cx="17018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10" name="Equation" r:id="rId6" imgW="1701720" imgH="469800" progId="Equation.DSMT4">
                    <p:embed/>
                  </p:oleObj>
                </mc:Choice>
                <mc:Fallback>
                  <p:oleObj name="Equation" r:id="rId6" imgW="1701720" imgH="469800" progId="Equation.DSMT4">
                    <p:embed/>
                    <p:pic>
                      <p:nvPicPr>
                        <p:cNvPr id="0" name="Picture 24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71925" y="233060"/>
                          <a:ext cx="17018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86148763"/>
                </p:ext>
              </p:extLst>
            </p:nvPr>
          </p:nvGraphicFramePr>
          <p:xfrm>
            <a:off x="6364808" y="160477"/>
            <a:ext cx="1879600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11" name="Equation" r:id="rId8" imgW="1879600" imgH="419100" progId="Equation.DSMT4">
                    <p:embed/>
                  </p:oleObj>
                </mc:Choice>
                <mc:Fallback>
                  <p:oleObj name="Equation" r:id="rId8" imgW="1879600" imgH="419100" progId="Equation.DSMT4">
                    <p:embed/>
                    <p:pic>
                      <p:nvPicPr>
                        <p:cNvPr id="0" name="Picture 247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64808" y="160477"/>
                          <a:ext cx="1879600" cy="419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4752773"/>
                </p:ext>
              </p:extLst>
            </p:nvPr>
          </p:nvGraphicFramePr>
          <p:xfrm>
            <a:off x="401638" y="664860"/>
            <a:ext cx="17907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12" name="Equation" r:id="rId10" imgW="1790640" imgH="469800" progId="Equation.DSMT4">
                    <p:embed/>
                  </p:oleObj>
                </mc:Choice>
                <mc:Fallback>
                  <p:oleObj name="Equation" r:id="rId10" imgW="1790640" imgH="469800" progId="Equation.DSMT4">
                    <p:embed/>
                    <p:pic>
                      <p:nvPicPr>
                        <p:cNvPr id="0" name="Picture 24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1638" y="664860"/>
                          <a:ext cx="17907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306557"/>
              </p:ext>
            </p:extLst>
          </p:nvPr>
        </p:nvGraphicFramePr>
        <p:xfrm>
          <a:off x="98425" y="1752600"/>
          <a:ext cx="30099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13" name="Equation" r:id="rId12" imgW="3009600" imgH="2209680" progId="Equation.DSMT4">
                  <p:embed/>
                </p:oleObj>
              </mc:Choice>
              <mc:Fallback>
                <p:oleObj name="Equation" r:id="rId12" imgW="3009600" imgH="2209680" progId="Equation.DSMT4">
                  <p:embed/>
                  <p:pic>
                    <p:nvPicPr>
                      <p:cNvPr id="0" name="Picture 2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" y="1752600"/>
                        <a:ext cx="30099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179512" y="2291249"/>
            <a:ext cx="2844000" cy="317500"/>
            <a:chOff x="971600" y="1959372"/>
            <a:chExt cx="2844000" cy="317500"/>
          </a:xfrm>
        </p:grpSpPr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971600" y="2028434"/>
              <a:ext cx="2844000" cy="238138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73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24390483"/>
                </p:ext>
              </p:extLst>
            </p:nvPr>
          </p:nvGraphicFramePr>
          <p:xfrm>
            <a:off x="1043296" y="1959372"/>
            <a:ext cx="26670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14" name="Equation" r:id="rId14" imgW="2667000" imgH="317500" progId="Equation.DSMT4">
                    <p:embed/>
                  </p:oleObj>
                </mc:Choice>
                <mc:Fallback>
                  <p:oleObj name="Equation" r:id="rId14" imgW="2667000" imgH="317500" progId="Equation.DSMT4">
                    <p:embed/>
                    <p:pic>
                      <p:nvPicPr>
                        <p:cNvPr id="0" name="Picture 24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3296" y="1959372"/>
                          <a:ext cx="26670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179512" y="2968789"/>
            <a:ext cx="2846044" cy="304800"/>
            <a:chOff x="1005564" y="4266896"/>
            <a:chExt cx="2846044" cy="304800"/>
          </a:xfrm>
        </p:grpSpPr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1043608" y="4283664"/>
              <a:ext cx="2808000" cy="235125"/>
            </a:xfrm>
            <a:prstGeom prst="rect">
              <a:avLst/>
            </a:prstGeom>
            <a:solidFill>
              <a:schemeClr val="accent1">
                <a:alpha val="73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5593223"/>
                </p:ext>
              </p:extLst>
            </p:nvPr>
          </p:nvGraphicFramePr>
          <p:xfrm>
            <a:off x="1005564" y="4266896"/>
            <a:ext cx="27686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15" name="Equation" r:id="rId16" imgW="2768600" imgH="304800" progId="Equation.DSMT4">
                    <p:embed/>
                  </p:oleObj>
                </mc:Choice>
                <mc:Fallback>
                  <p:oleObj name="Equation" r:id="rId16" imgW="2768600" imgH="304800" progId="Equation.DSMT4">
                    <p:embed/>
                    <p:pic>
                      <p:nvPicPr>
                        <p:cNvPr id="0" name="Picture 24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05564" y="4266896"/>
                          <a:ext cx="27686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179512" y="2896781"/>
            <a:ext cx="2854145" cy="342900"/>
            <a:chOff x="4489847" y="2424559"/>
            <a:chExt cx="2854145" cy="342900"/>
          </a:xfrm>
        </p:grpSpPr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4499992" y="2492896"/>
              <a:ext cx="2844000" cy="238139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73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9" name="对象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18292517"/>
                </p:ext>
              </p:extLst>
            </p:nvPr>
          </p:nvGraphicFramePr>
          <p:xfrm>
            <a:off x="4489847" y="2424559"/>
            <a:ext cx="2755900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16" name="Equation" r:id="rId18" imgW="2755900" imgH="342900" progId="Equation.DSMT4">
                    <p:embed/>
                  </p:oleObj>
                </mc:Choice>
                <mc:Fallback>
                  <p:oleObj name="Equation" r:id="rId18" imgW="2755900" imgH="342900" progId="Equation.DSMT4">
                    <p:embed/>
                    <p:pic>
                      <p:nvPicPr>
                        <p:cNvPr id="0" name="Picture 24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89847" y="2424559"/>
                          <a:ext cx="2755900" cy="342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3" name="对象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017116"/>
              </p:ext>
            </p:extLst>
          </p:nvPr>
        </p:nvGraphicFramePr>
        <p:xfrm>
          <a:off x="173038" y="2914650"/>
          <a:ext cx="2768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17" name="Equation" r:id="rId20" imgW="2768400" imgH="342720" progId="Equation.DSMT4">
                  <p:embed/>
                </p:oleObj>
              </mc:Choice>
              <mc:Fallback>
                <p:oleObj name="Equation" r:id="rId20" imgW="2768400" imgH="342720" progId="Equation.DSMT4">
                  <p:embed/>
                  <p:pic>
                    <p:nvPicPr>
                      <p:cNvPr id="0" name="Picture 24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8" y="2914650"/>
                        <a:ext cx="27686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825209"/>
              </p:ext>
            </p:extLst>
          </p:nvPr>
        </p:nvGraphicFramePr>
        <p:xfrm>
          <a:off x="128588" y="2366963"/>
          <a:ext cx="29591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18" name="Equation" r:id="rId22" imgW="2958840" imgH="241200" progId="Equation.DSMT4">
                  <p:embed/>
                </p:oleObj>
              </mc:Choice>
              <mc:Fallback>
                <p:oleObj name="Equation" r:id="rId22" imgW="2958840" imgH="241200" progId="Equation.DSMT4">
                  <p:embed/>
                  <p:pic>
                    <p:nvPicPr>
                      <p:cNvPr id="0" name="Picture 24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2366963"/>
                        <a:ext cx="29591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3009310" y="259844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=</a:t>
            </a:r>
            <a:endParaRPr lang="zh-CN" altLang="en-US" sz="2400" b="1" dirty="0"/>
          </a:p>
        </p:txBody>
      </p:sp>
      <p:grpSp>
        <p:nvGrpSpPr>
          <p:cNvPr id="41" name="组合 40"/>
          <p:cNvGrpSpPr/>
          <p:nvPr/>
        </p:nvGrpSpPr>
        <p:grpSpPr>
          <a:xfrm>
            <a:off x="3235325" y="1720850"/>
            <a:ext cx="5067300" cy="2159000"/>
            <a:chOff x="4027413" y="1388973"/>
            <a:chExt cx="5067300" cy="2159000"/>
          </a:xfrm>
        </p:grpSpPr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6854936"/>
                </p:ext>
              </p:extLst>
            </p:nvPr>
          </p:nvGraphicFramePr>
          <p:xfrm>
            <a:off x="4027413" y="1419136"/>
            <a:ext cx="2286000" cy="2120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19" name="Equation" r:id="rId24" imgW="2286000" imgH="2120760" progId="Equation.DSMT4">
                    <p:embed/>
                  </p:oleObj>
                </mc:Choice>
                <mc:Fallback>
                  <p:oleObj name="Equation" r:id="rId24" imgW="2286000" imgH="2120760" progId="Equation.DSMT4">
                    <p:embed/>
                    <p:pic>
                      <p:nvPicPr>
                        <p:cNvPr id="0" name="Picture 24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27413" y="1419136"/>
                          <a:ext cx="2286000" cy="2120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89925930"/>
                </p:ext>
              </p:extLst>
            </p:nvPr>
          </p:nvGraphicFramePr>
          <p:xfrm>
            <a:off x="6275313" y="1388973"/>
            <a:ext cx="2819400" cy="2159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20" name="Equation" r:id="rId26" imgW="2819160" imgH="2158920" progId="Equation.DSMT4">
                    <p:embed/>
                  </p:oleObj>
                </mc:Choice>
                <mc:Fallback>
                  <p:oleObj name="Equation" r:id="rId26" imgW="2819160" imgH="2158920" progId="Equation.DSMT4">
                    <p:embed/>
                    <p:pic>
                      <p:nvPicPr>
                        <p:cNvPr id="0" name="Picture 24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75313" y="1388973"/>
                          <a:ext cx="2819400" cy="2159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539552" y="4221088"/>
            <a:ext cx="2514387" cy="720080"/>
            <a:chOff x="473437" y="3645024"/>
            <a:chExt cx="2514387" cy="720080"/>
          </a:xfrm>
        </p:grpSpPr>
        <p:sp>
          <p:nvSpPr>
            <p:cNvPr id="38" name="圆角矩形 37"/>
            <p:cNvSpPr/>
            <p:nvPr/>
          </p:nvSpPr>
          <p:spPr>
            <a:xfrm>
              <a:off x="473437" y="3645024"/>
              <a:ext cx="2514387" cy="72008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49000"/>
              </a:schemeClr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3801512"/>
                </p:ext>
              </p:extLst>
            </p:nvPr>
          </p:nvGraphicFramePr>
          <p:xfrm>
            <a:off x="755576" y="3717032"/>
            <a:ext cx="1803400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21" name="Equation" r:id="rId28" imgW="1803400" imgH="419100" progId="Equation.DSMT4">
                    <p:embed/>
                  </p:oleObj>
                </mc:Choice>
                <mc:Fallback>
                  <p:oleObj name="Equation" r:id="rId28" imgW="1803400" imgH="419100" progId="Equation.DSMT4">
                    <p:embed/>
                    <p:pic>
                      <p:nvPicPr>
                        <p:cNvPr id="0" name="Picture 24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5576" y="3717032"/>
                          <a:ext cx="1803400" cy="419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4361869" y="4221088"/>
            <a:ext cx="2514387" cy="720080"/>
            <a:chOff x="4073837" y="3645024"/>
            <a:chExt cx="2514387" cy="720080"/>
          </a:xfrm>
        </p:grpSpPr>
        <p:sp>
          <p:nvSpPr>
            <p:cNvPr id="48" name="圆角矩形 47"/>
            <p:cNvSpPr/>
            <p:nvPr/>
          </p:nvSpPr>
          <p:spPr>
            <a:xfrm>
              <a:off x="4073837" y="3645024"/>
              <a:ext cx="2514387" cy="72008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49000"/>
              </a:schemeClr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3" name="对象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57507255"/>
                </p:ext>
              </p:extLst>
            </p:nvPr>
          </p:nvGraphicFramePr>
          <p:xfrm>
            <a:off x="4476056" y="3794324"/>
            <a:ext cx="1701800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022" name="Equation" r:id="rId29" imgW="1701720" imgH="469800" progId="Equation.DSMT4">
                    <p:embed/>
                  </p:oleObj>
                </mc:Choice>
                <mc:Fallback>
                  <p:oleObj name="Equation" r:id="rId29" imgW="1701720" imgH="469800" progId="Equation.DSMT4">
                    <p:embed/>
                    <p:pic>
                      <p:nvPicPr>
                        <p:cNvPr id="0" name="Picture 24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76056" y="3794324"/>
                          <a:ext cx="1701800" cy="469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TextBox 36"/>
          <p:cNvSpPr txBox="1"/>
          <p:nvPr/>
        </p:nvSpPr>
        <p:spPr>
          <a:xfrm>
            <a:off x="2634947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477" y="1655045"/>
            <a:ext cx="3126363" cy="2348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8501090" y="285728"/>
            <a:ext cx="545342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初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等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变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换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和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初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等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矩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阵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的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关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系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055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0.00174 -0.09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479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590184"/>
              </p:ext>
            </p:extLst>
          </p:nvPr>
        </p:nvGraphicFramePr>
        <p:xfrm>
          <a:off x="3650754" y="326809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39" name="Equation" r:id="rId4" imgW="114102" imgH="177492" progId="Equation.DSMT4">
                  <p:embed/>
                </p:oleObj>
              </mc:Choice>
              <mc:Fallback>
                <p:oleObj name="Equation" r:id="rId4" imgW="114102" imgH="177492" progId="Equation.DSMT4">
                  <p:embed/>
                  <p:pic>
                    <p:nvPicPr>
                      <p:cNvPr id="0" name="Picture 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754" y="326809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095460"/>
              </p:ext>
            </p:extLst>
          </p:nvPr>
        </p:nvGraphicFramePr>
        <p:xfrm>
          <a:off x="3650754" y="326809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40" name="Equation" r:id="rId6" imgW="114102" imgH="177492" progId="Equation.DSMT4">
                  <p:embed/>
                </p:oleObj>
              </mc:Choice>
              <mc:Fallback>
                <p:oleObj name="Equation" r:id="rId6" imgW="114102" imgH="177492" progId="Equation.DSMT4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754" y="326809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473515"/>
              </p:ext>
            </p:extLst>
          </p:nvPr>
        </p:nvGraphicFramePr>
        <p:xfrm>
          <a:off x="3650754" y="3268092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41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754" y="3268092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1274" y="-143237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961872"/>
              </p:ext>
            </p:extLst>
          </p:nvPr>
        </p:nvGraphicFramePr>
        <p:xfrm>
          <a:off x="849313" y="1284288"/>
          <a:ext cx="26543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42" name="Equation" r:id="rId8" imgW="2654300" imgH="1358900" progId="Equation.DSMT4">
                  <p:embed/>
                </p:oleObj>
              </mc:Choice>
              <mc:Fallback>
                <p:oleObj name="Equation" r:id="rId8" imgW="2654300" imgH="1358900" progId="Equation.DSMT4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313" y="1284288"/>
                        <a:ext cx="2654300" cy="135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840664"/>
              </p:ext>
            </p:extLst>
          </p:nvPr>
        </p:nvGraphicFramePr>
        <p:xfrm>
          <a:off x="3392488" y="1355725"/>
          <a:ext cx="45466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43" name="Equation" r:id="rId10" imgW="4546600" imgH="1358900" progId="Equation.DSMT4">
                  <p:embed/>
                </p:oleObj>
              </mc:Choice>
              <mc:Fallback>
                <p:oleObj name="Equation" r:id="rId10" imgW="4546600" imgH="1358900" progId="Equation.DSMT4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2488" y="1355725"/>
                        <a:ext cx="4546600" cy="135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7544" y="168164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设</a:t>
            </a:r>
            <a:endParaRPr lang="zh-CN" altLang="en-US" sz="2800" b="1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545887"/>
              </p:ext>
            </p:extLst>
          </p:nvPr>
        </p:nvGraphicFramePr>
        <p:xfrm>
          <a:off x="246063" y="2952750"/>
          <a:ext cx="20574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44" name="Equation" r:id="rId12" imgW="2057400" imgH="1333500" progId="Equation.DSMT4">
                  <p:embed/>
                </p:oleObj>
              </mc:Choice>
              <mc:Fallback>
                <p:oleObj name="Equation" r:id="rId12" imgW="2057400" imgH="1333500" progId="Equation.DSMT4">
                  <p:embed/>
                  <p:pic>
                    <p:nvPicPr>
                      <p:cNvPr id="0" name="Picture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63" y="2952750"/>
                        <a:ext cx="2057400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580332"/>
              </p:ext>
            </p:extLst>
          </p:nvPr>
        </p:nvGraphicFramePr>
        <p:xfrm>
          <a:off x="2392363" y="3003550"/>
          <a:ext cx="19685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45" name="Equation" r:id="rId14" imgW="1968500" imgH="1333500" progId="Equation.DSMT4">
                  <p:embed/>
                </p:oleObj>
              </mc:Choice>
              <mc:Fallback>
                <p:oleObj name="Equation" r:id="rId14" imgW="1968500" imgH="1333500" progId="Equation.DSMT4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2363" y="3003550"/>
                        <a:ext cx="1968500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283968" y="3429000"/>
            <a:ext cx="3329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则（       </a:t>
            </a:r>
            <a:r>
              <a:rPr lang="en-US" altLang="zh-CN" sz="2800" b="1" dirty="0" smtClean="0"/>
              <a:t>  </a:t>
            </a:r>
            <a:r>
              <a:rPr lang="zh-CN" altLang="en-US" sz="2800" b="1" dirty="0" smtClean="0"/>
              <a:t>   ）正确。</a:t>
            </a:r>
            <a:endParaRPr lang="zh-CN" altLang="en-US" sz="28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52224" y="4645005"/>
            <a:ext cx="8192184" cy="800219"/>
            <a:chOff x="-19784" y="4645005"/>
            <a:chExt cx="8192184" cy="800219"/>
          </a:xfrm>
        </p:grpSpPr>
        <p:sp>
          <p:nvSpPr>
            <p:cNvPr id="19" name="TextBox 18"/>
            <p:cNvSpPr txBox="1"/>
            <p:nvPr/>
          </p:nvSpPr>
          <p:spPr>
            <a:xfrm>
              <a:off x="-19784" y="4645005"/>
              <a:ext cx="7760136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dirty="0"/>
                <a:t>（</a:t>
              </a:r>
              <a:r>
                <a:rPr lang="en-US" altLang="zh-CN" sz="2800" b="1" dirty="0"/>
                <a:t>1</a:t>
              </a:r>
              <a:r>
                <a:rPr lang="zh-CN" altLang="zh-CN" sz="2800" b="1" dirty="0" smtClean="0"/>
                <a:t>）</a:t>
              </a:r>
              <a:r>
                <a:rPr lang="en-US" altLang="zh-CN" sz="2800" b="1" dirty="0" smtClean="0"/>
                <a:t>             </a:t>
              </a:r>
              <a:r>
                <a:rPr lang="zh-CN" altLang="zh-CN" sz="2800" b="1" dirty="0" smtClean="0"/>
                <a:t>（</a:t>
              </a:r>
              <a:r>
                <a:rPr lang="en-US" altLang="zh-CN" sz="2800" b="1" dirty="0"/>
                <a:t>2</a:t>
              </a:r>
              <a:r>
                <a:rPr lang="zh-CN" altLang="zh-CN" sz="2800" b="1" dirty="0"/>
                <a:t>）</a:t>
              </a:r>
              <a:r>
                <a:rPr lang="en-US" altLang="zh-CN" sz="2800" b="1" dirty="0"/>
                <a:t>  </a:t>
              </a:r>
              <a:r>
                <a:rPr lang="en-US" altLang="zh-CN" sz="2800" b="1" dirty="0" smtClean="0"/>
                <a:t>            </a:t>
              </a:r>
              <a:r>
                <a:rPr lang="zh-CN" altLang="zh-CN" sz="2800" b="1" dirty="0" smtClean="0"/>
                <a:t>（</a:t>
              </a:r>
              <a:r>
                <a:rPr lang="en-US" altLang="zh-CN" sz="2800" b="1" dirty="0" smtClean="0"/>
                <a:t>3</a:t>
              </a:r>
              <a:r>
                <a:rPr lang="zh-CN" altLang="zh-CN" sz="2800" b="1" dirty="0"/>
                <a:t>）</a:t>
              </a:r>
              <a:r>
                <a:rPr lang="en-US" altLang="zh-CN" sz="2800" b="1" dirty="0"/>
                <a:t>  </a:t>
              </a:r>
              <a:r>
                <a:rPr lang="en-US" altLang="zh-CN" sz="2800" b="1" dirty="0" smtClean="0"/>
                <a:t>           </a:t>
              </a:r>
              <a:r>
                <a:rPr lang="zh-CN" altLang="zh-CN" sz="2800" b="1" dirty="0" smtClean="0"/>
                <a:t>（</a:t>
              </a:r>
              <a:r>
                <a:rPr lang="en-US" altLang="zh-CN" sz="2800" b="1" dirty="0"/>
                <a:t>4</a:t>
              </a:r>
              <a:r>
                <a:rPr lang="zh-CN" altLang="zh-CN" sz="2800" b="1" dirty="0"/>
                <a:t>）</a:t>
              </a:r>
              <a:r>
                <a:rPr lang="en-US" altLang="zh-CN" sz="2800" b="1" dirty="0"/>
                <a:t> </a:t>
              </a:r>
              <a:endParaRPr lang="zh-CN" altLang="zh-CN" sz="2800" b="1" dirty="0"/>
            </a:p>
            <a:p>
              <a:endParaRPr lang="zh-CN" altLang="en-US" dirty="0"/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84047536"/>
                </p:ext>
              </p:extLst>
            </p:nvPr>
          </p:nvGraphicFramePr>
          <p:xfrm>
            <a:off x="769938" y="4738688"/>
            <a:ext cx="14859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46" name="Equation" r:id="rId16" imgW="1485900" imgH="431800" progId="Equation.DSMT4">
                    <p:embed/>
                  </p:oleObj>
                </mc:Choice>
                <mc:Fallback>
                  <p:oleObj name="Equation" r:id="rId16" imgW="1485900" imgH="431800" progId="Equation.DSMT4">
                    <p:embed/>
                    <p:pic>
                      <p:nvPicPr>
                        <p:cNvPr id="0" name="Picture 1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9938" y="4738688"/>
                          <a:ext cx="14859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49625885"/>
                </p:ext>
              </p:extLst>
            </p:nvPr>
          </p:nvGraphicFramePr>
          <p:xfrm>
            <a:off x="2714625" y="4738688"/>
            <a:ext cx="14859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47" name="Equation" r:id="rId18" imgW="1485900" imgH="431800" progId="Equation.DSMT4">
                    <p:embed/>
                  </p:oleObj>
                </mc:Choice>
                <mc:Fallback>
                  <p:oleObj name="Equation" r:id="rId18" imgW="1485900" imgH="431800" progId="Equation.DSMT4">
                    <p:embed/>
                    <p:pic>
                      <p:nvPicPr>
                        <p:cNvPr id="0" name="Picture 1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4625" y="4738688"/>
                          <a:ext cx="14859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33127750"/>
                </p:ext>
              </p:extLst>
            </p:nvPr>
          </p:nvGraphicFramePr>
          <p:xfrm>
            <a:off x="4754984" y="4738688"/>
            <a:ext cx="14732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48" name="Equation" r:id="rId20" imgW="1473200" imgH="431800" progId="Equation.DSMT4">
                    <p:embed/>
                  </p:oleObj>
                </mc:Choice>
                <mc:Fallback>
                  <p:oleObj name="Equation" r:id="rId20" imgW="1473200" imgH="431800" progId="Equation.DSMT4">
                    <p:embed/>
                    <p:pic>
                      <p:nvPicPr>
                        <p:cNvPr id="0" name="Picture 1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54984" y="4738688"/>
                          <a:ext cx="14732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58540425"/>
                </p:ext>
              </p:extLst>
            </p:nvPr>
          </p:nvGraphicFramePr>
          <p:xfrm>
            <a:off x="6699200" y="4738688"/>
            <a:ext cx="14732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49" name="Equation" r:id="rId22" imgW="1473200" imgH="431800" progId="Equation.DSMT4">
                    <p:embed/>
                  </p:oleObj>
                </mc:Choice>
                <mc:Fallback>
                  <p:oleObj name="Equation" r:id="rId22" imgW="1473200" imgH="431800" progId="Equation.DSMT4">
                    <p:embed/>
                    <p:pic>
                      <p:nvPicPr>
                        <p:cNvPr id="0" name="Picture 1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99200" y="4738688"/>
                          <a:ext cx="14732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椭圆 26"/>
          <p:cNvSpPr/>
          <p:nvPr/>
        </p:nvSpPr>
        <p:spPr>
          <a:xfrm>
            <a:off x="6798517" y="44624"/>
            <a:ext cx="1368000" cy="1368152"/>
          </a:xfrm>
          <a:prstGeom prst="ellipse">
            <a:avLst/>
          </a:prstGeom>
          <a:blipFill>
            <a:blip r:embed="rId24">
              <a:extLst/>
            </a:blip>
            <a:stretch>
              <a:fillRect/>
            </a:stretch>
          </a:blipFill>
          <a:ln w="47625" cap="sq"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7"/>
          <p:cNvGrpSpPr/>
          <p:nvPr/>
        </p:nvGrpSpPr>
        <p:grpSpPr>
          <a:xfrm>
            <a:off x="7469270" y="44624"/>
            <a:ext cx="55058" cy="1368152"/>
            <a:chOff x="8207366" y="116632"/>
            <a:chExt cx="55058" cy="1368152"/>
          </a:xfrm>
        </p:grpSpPr>
        <p:sp>
          <p:nvSpPr>
            <p:cNvPr id="29" name="矩形 28"/>
            <p:cNvSpPr/>
            <p:nvPr/>
          </p:nvSpPr>
          <p:spPr>
            <a:xfrm flipH="1">
              <a:off x="8216705" y="116632"/>
              <a:ext cx="45719" cy="86409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8207366" y="980728"/>
              <a:ext cx="45719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30"/>
          <p:cNvGrpSpPr/>
          <p:nvPr/>
        </p:nvGrpSpPr>
        <p:grpSpPr>
          <a:xfrm rot="16200000">
            <a:off x="6966266" y="638690"/>
            <a:ext cx="1070405" cy="45719"/>
            <a:chOff x="7665103" y="812459"/>
            <a:chExt cx="1221647" cy="45720"/>
          </a:xfrm>
        </p:grpSpPr>
        <p:sp>
          <p:nvSpPr>
            <p:cNvPr id="32" name="矩形 31"/>
            <p:cNvSpPr/>
            <p:nvPr/>
          </p:nvSpPr>
          <p:spPr>
            <a:xfrm>
              <a:off x="8102543" y="812460"/>
              <a:ext cx="784207" cy="4571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665103" y="812459"/>
              <a:ext cx="43744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634947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51520" y="242645"/>
            <a:ext cx="2538681" cy="954107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1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35760" y="3409836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题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91126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8" presetClass="emph" presetSubtype="0" repeatCount="indefinite" fill="hold" nodeType="after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3282" y="779"/>
            <a:ext cx="26642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2800" b="1" dirty="0"/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endParaRPr lang="zh-CN" altLang="en-US" sz="28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251520" y="1427725"/>
            <a:ext cx="7920880" cy="1803699"/>
            <a:chOff x="251520" y="1427725"/>
            <a:chExt cx="7920880" cy="1803699"/>
          </a:xfrm>
        </p:grpSpPr>
        <p:sp>
          <p:nvSpPr>
            <p:cNvPr id="9" name="TextBox 8"/>
            <p:cNvSpPr txBox="1"/>
            <p:nvPr/>
          </p:nvSpPr>
          <p:spPr>
            <a:xfrm>
              <a:off x="251520" y="1427725"/>
              <a:ext cx="7920880" cy="1803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2800" b="1" dirty="0" smtClean="0"/>
                <a:t>         </a:t>
              </a:r>
              <a:r>
                <a:rPr lang="zh-CN" altLang="zh-CN" sz="2800" b="1" dirty="0" smtClean="0"/>
                <a:t>设</a:t>
              </a:r>
              <a:r>
                <a:rPr lang="en-US" altLang="zh-CN" sz="2800" b="1" dirty="0" smtClean="0"/>
                <a:t>   </a:t>
              </a:r>
              <a:r>
                <a:rPr lang="zh-CN" altLang="zh-CN" sz="2800" b="1" dirty="0" smtClean="0"/>
                <a:t>是</a:t>
              </a:r>
              <a:r>
                <a:rPr lang="en-US" altLang="zh-CN" sz="2800" b="1" dirty="0"/>
                <a:t>3</a:t>
              </a:r>
              <a:r>
                <a:rPr lang="zh-CN" altLang="zh-CN" sz="2800" b="1" dirty="0"/>
                <a:t>阶方阵，</a:t>
              </a:r>
              <a:r>
                <a:rPr lang="zh-CN" altLang="zh-CN" sz="2800" b="1" dirty="0" smtClean="0"/>
                <a:t>将</a:t>
              </a:r>
              <a:r>
                <a:rPr lang="en-US" altLang="zh-CN" sz="2800" b="1" dirty="0" smtClean="0"/>
                <a:t>   </a:t>
              </a:r>
              <a:r>
                <a:rPr lang="zh-CN" altLang="zh-CN" sz="2800" b="1" dirty="0" smtClean="0"/>
                <a:t>的</a:t>
              </a:r>
              <a:r>
                <a:rPr lang="zh-CN" altLang="zh-CN" sz="2800" b="1" dirty="0"/>
                <a:t>第</a:t>
              </a:r>
              <a:r>
                <a:rPr lang="en-US" altLang="zh-CN" sz="2800" b="1" dirty="0"/>
                <a:t>1</a:t>
              </a:r>
              <a:r>
                <a:rPr lang="zh-CN" altLang="zh-CN" sz="2800" b="1" dirty="0"/>
                <a:t>列与第</a:t>
              </a:r>
              <a:r>
                <a:rPr lang="en-US" altLang="zh-CN" sz="2800" b="1" dirty="0"/>
                <a:t>2</a:t>
              </a:r>
              <a:r>
                <a:rPr lang="zh-CN" altLang="zh-CN" sz="2800" b="1" dirty="0"/>
                <a:t>列交换</a:t>
              </a:r>
              <a:r>
                <a:rPr lang="zh-CN" altLang="zh-CN" sz="2800" b="1" dirty="0" smtClean="0"/>
                <a:t>得</a:t>
              </a:r>
              <a:r>
                <a:rPr lang="en-US" altLang="zh-CN" sz="2800" b="1" dirty="0" smtClean="0"/>
                <a:t>   </a:t>
              </a:r>
              <a:r>
                <a:rPr lang="zh-CN" altLang="zh-CN" sz="2800" b="1" dirty="0"/>
                <a:t>，再把</a:t>
              </a:r>
              <a:r>
                <a:rPr lang="en-US" altLang="zh-CN" sz="2800" b="1" dirty="0"/>
                <a:t> </a:t>
              </a:r>
              <a:r>
                <a:rPr lang="en-US" altLang="zh-CN" sz="2800" b="1" dirty="0" smtClean="0"/>
                <a:t>  </a:t>
              </a:r>
              <a:r>
                <a:rPr lang="zh-CN" altLang="zh-CN" sz="2800" b="1" dirty="0" smtClean="0"/>
                <a:t>的</a:t>
              </a:r>
              <a:r>
                <a:rPr lang="zh-CN" altLang="zh-CN" sz="2800" b="1" dirty="0"/>
                <a:t>第</a:t>
              </a:r>
              <a:r>
                <a:rPr lang="en-US" altLang="zh-CN" sz="2800" b="1" dirty="0"/>
                <a:t>2</a:t>
              </a:r>
              <a:r>
                <a:rPr lang="zh-CN" altLang="zh-CN" sz="2800" b="1" dirty="0" smtClean="0"/>
                <a:t>列加</a:t>
              </a:r>
              <a:r>
                <a:rPr lang="zh-CN" altLang="zh-CN" sz="2800" b="1" dirty="0"/>
                <a:t>到第</a:t>
              </a:r>
              <a:r>
                <a:rPr lang="en-US" altLang="zh-CN" sz="2800" b="1" dirty="0"/>
                <a:t>3</a:t>
              </a:r>
              <a:r>
                <a:rPr lang="zh-CN" altLang="zh-CN" sz="2800" b="1" dirty="0"/>
                <a:t>列</a:t>
              </a:r>
              <a:r>
                <a:rPr lang="zh-CN" altLang="zh-CN" sz="2800" b="1" dirty="0" smtClean="0"/>
                <a:t>得</a:t>
              </a:r>
              <a:r>
                <a:rPr lang="en-US" altLang="zh-CN" sz="2800" b="1" dirty="0" smtClean="0"/>
                <a:t>    </a:t>
              </a:r>
              <a:r>
                <a:rPr lang="zh-CN" altLang="zh-CN" sz="2800" b="1" dirty="0" smtClean="0"/>
                <a:t>， </a:t>
              </a:r>
              <a:r>
                <a:rPr lang="zh-CN" altLang="zh-CN" sz="2800" b="1" dirty="0"/>
                <a:t>则</a:t>
              </a:r>
              <a:r>
                <a:rPr lang="zh-CN" altLang="zh-CN" sz="2800" b="1" dirty="0" smtClean="0"/>
                <a:t>满足</a:t>
              </a:r>
              <a:r>
                <a:rPr lang="en-US" altLang="zh-CN" sz="2800" b="1" dirty="0" smtClean="0"/>
                <a:t>              </a:t>
              </a:r>
              <a:r>
                <a:rPr lang="zh-CN" altLang="zh-CN" sz="2800" b="1" dirty="0"/>
                <a:t>的</a:t>
              </a:r>
              <a:r>
                <a:rPr lang="zh-CN" altLang="zh-CN" sz="2800" b="1" dirty="0" smtClean="0"/>
                <a:t>可逆矩阵</a:t>
              </a:r>
              <a:r>
                <a:rPr lang="en-US" altLang="zh-CN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n-US" altLang="zh-CN" sz="2800" b="1" dirty="0" smtClean="0"/>
                <a:t> </a:t>
              </a:r>
              <a:r>
                <a:rPr lang="zh-CN" altLang="zh-CN" sz="2800" b="1" dirty="0" smtClean="0"/>
                <a:t>为</a:t>
              </a:r>
              <a:r>
                <a:rPr lang="en-US" altLang="zh-CN" sz="2800" b="1" dirty="0" smtClean="0"/>
                <a:t>    (      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altLang="zh-CN" sz="2800" b="1" dirty="0" smtClean="0"/>
                <a:t>  </a:t>
              </a:r>
              <a:r>
                <a:rPr lang="en-US" altLang="zh-CN" sz="2800" b="1" dirty="0"/>
                <a:t>)</a:t>
              </a:r>
              <a:r>
                <a:rPr lang="zh-CN" altLang="zh-CN" sz="2800" b="1" dirty="0"/>
                <a:t>。</a:t>
              </a:r>
            </a:p>
            <a:p>
              <a:pPr>
                <a:lnSpc>
                  <a:spcPct val="110000"/>
                </a:lnSpc>
              </a:pPr>
              <a:endParaRPr lang="zh-CN" altLang="en-US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7031120"/>
                </p:ext>
              </p:extLst>
            </p:nvPr>
          </p:nvGraphicFramePr>
          <p:xfrm>
            <a:off x="1457325" y="1527175"/>
            <a:ext cx="1905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36" name="Equation" r:id="rId4" imgW="190417" imgH="330057" progId="Equation.DSMT4">
                    <p:embed/>
                  </p:oleObj>
                </mc:Choice>
                <mc:Fallback>
                  <p:oleObj name="Equation" r:id="rId4" imgW="190417" imgH="330057" progId="Equation.DSMT4">
                    <p:embed/>
                    <p:pic>
                      <p:nvPicPr>
                        <p:cNvPr id="0" name="Picture 1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57325" y="1527175"/>
                          <a:ext cx="190500" cy="330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83033164"/>
                </p:ext>
              </p:extLst>
            </p:nvPr>
          </p:nvGraphicFramePr>
          <p:xfrm>
            <a:off x="4572000" y="2000240"/>
            <a:ext cx="279400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37" name="Equation" r:id="rId6" imgW="279279" imgH="317362" progId="Equation.DSMT4">
                    <p:embed/>
                  </p:oleObj>
                </mc:Choice>
                <mc:Fallback>
                  <p:oleObj name="Equation" r:id="rId6" imgW="279279" imgH="317362" progId="Equation.DSMT4">
                    <p:embed/>
                    <p:pic>
                      <p:nvPicPr>
                        <p:cNvPr id="0" name="Picture 1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2000" y="2000240"/>
                          <a:ext cx="279400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-108520" y="3430556"/>
            <a:ext cx="8064896" cy="1377982"/>
            <a:chOff x="-108520" y="3430556"/>
            <a:chExt cx="8064896" cy="1377982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40767966"/>
                </p:ext>
              </p:extLst>
            </p:nvPr>
          </p:nvGraphicFramePr>
          <p:xfrm>
            <a:off x="3722762" y="3430556"/>
            <a:ext cx="114300" cy="177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38" name="Equation" r:id="rId8" imgW="114102" imgH="177492" progId="Equation.DSMT4">
                    <p:embed/>
                  </p:oleObj>
                </mc:Choice>
                <mc:Fallback>
                  <p:oleObj name="Equation" r:id="rId8" imgW="114102" imgH="177492" progId="Equation.DSMT4">
                    <p:embed/>
                    <p:pic>
                      <p:nvPicPr>
                        <p:cNvPr id="0" name="Picture 1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22762" y="3430556"/>
                          <a:ext cx="114300" cy="177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54142914"/>
                </p:ext>
              </p:extLst>
            </p:nvPr>
          </p:nvGraphicFramePr>
          <p:xfrm>
            <a:off x="3722762" y="3430556"/>
            <a:ext cx="114300" cy="177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39" name="Equation" r:id="rId10" imgW="114102" imgH="177492" progId="Equation.DSMT4">
                    <p:embed/>
                  </p:oleObj>
                </mc:Choice>
                <mc:Fallback>
                  <p:oleObj name="Equation" r:id="rId10" imgW="114102" imgH="177492" progId="Equation.DSMT4">
                    <p:embed/>
                    <p:pic>
                      <p:nvPicPr>
                        <p:cNvPr id="0" name="Picture 1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22762" y="3430556"/>
                          <a:ext cx="114300" cy="177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32704309"/>
                </p:ext>
              </p:extLst>
            </p:nvPr>
          </p:nvGraphicFramePr>
          <p:xfrm>
            <a:off x="3722762" y="3430556"/>
            <a:ext cx="114300" cy="177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40" name="Equation" r:id="rId11" imgW="114102" imgH="177492" progId="Equation.DSMT4">
                    <p:embed/>
                  </p:oleObj>
                </mc:Choice>
                <mc:Fallback>
                  <p:oleObj name="Equation" r:id="rId11" imgW="114102" imgH="177492" progId="Equation.DSMT4">
                    <p:embed/>
                    <p:pic>
                      <p:nvPicPr>
                        <p:cNvPr id="0" name="Picture 1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22762" y="3430556"/>
                          <a:ext cx="114300" cy="177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Box 18"/>
            <p:cNvSpPr txBox="1"/>
            <p:nvPr/>
          </p:nvSpPr>
          <p:spPr>
            <a:xfrm>
              <a:off x="-108520" y="3860912"/>
              <a:ext cx="80648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/>
                <a:t>（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zh-CN" altLang="zh-CN" sz="2400" b="1" dirty="0"/>
                <a:t>）</a:t>
              </a:r>
              <a:r>
                <a:rPr lang="en-US" altLang="zh-CN" sz="2400" b="1" dirty="0"/>
                <a:t>     </a:t>
              </a:r>
              <a:r>
                <a:rPr lang="en-US" altLang="zh-CN" sz="2400" b="1" dirty="0" smtClean="0"/>
                <a:t>           </a:t>
              </a:r>
              <a:r>
                <a:rPr lang="zh-CN" altLang="zh-CN" sz="2400" b="1" dirty="0" smtClean="0"/>
                <a:t>（</a:t>
              </a:r>
              <a:r>
                <a:rPr lang="en-US" altLang="zh-CN" sz="2400" b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zh-CN" sz="2400" b="1" dirty="0" smtClean="0"/>
                <a:t>）</a:t>
              </a:r>
              <a:r>
                <a:rPr lang="en-US" altLang="zh-CN" sz="2400" b="1" dirty="0" smtClean="0"/>
                <a:t>               </a:t>
              </a:r>
              <a:r>
                <a:rPr lang="zh-CN" altLang="zh-CN" sz="2400" b="1" dirty="0" smtClean="0"/>
                <a:t>（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zh-CN" altLang="zh-CN" sz="2400" b="1" dirty="0"/>
                <a:t>）</a:t>
              </a:r>
              <a:r>
                <a:rPr lang="en-US" altLang="zh-CN" sz="2400" b="1" dirty="0"/>
                <a:t>   </a:t>
              </a:r>
              <a:r>
                <a:rPr lang="en-US" altLang="zh-CN" sz="2400" b="1" dirty="0" smtClean="0"/>
                <a:t>             </a:t>
              </a:r>
              <a:r>
                <a:rPr lang="zh-CN" altLang="zh-CN" sz="2400" b="1" dirty="0"/>
                <a:t>（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zh-CN" altLang="zh-CN" sz="2400" b="1" dirty="0"/>
                <a:t>）</a:t>
              </a:r>
              <a:r>
                <a:rPr lang="en-US" altLang="zh-CN" sz="2400" b="1" dirty="0"/>
                <a:t> </a:t>
              </a:r>
              <a:endParaRPr lang="zh-CN" altLang="zh-CN" sz="2400" b="1" dirty="0"/>
            </a:p>
            <a:p>
              <a:endParaRPr lang="zh-CN" altLang="en-US" dirty="0"/>
            </a:p>
          </p:txBody>
        </p: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67458731"/>
                </p:ext>
              </p:extLst>
            </p:nvPr>
          </p:nvGraphicFramePr>
          <p:xfrm>
            <a:off x="749300" y="3475038"/>
            <a:ext cx="1358900" cy="1333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41" name="Equation" r:id="rId12" imgW="1358900" imgH="1333500" progId="Equation.DSMT4">
                    <p:embed/>
                  </p:oleObj>
                </mc:Choice>
                <mc:Fallback>
                  <p:oleObj name="Equation" r:id="rId12" imgW="1358900" imgH="1333500" progId="Equation.DSMT4">
                    <p:embed/>
                    <p:pic>
                      <p:nvPicPr>
                        <p:cNvPr id="0" name="Picture 1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9300" y="3475038"/>
                          <a:ext cx="1358900" cy="1333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48584749"/>
                </p:ext>
              </p:extLst>
            </p:nvPr>
          </p:nvGraphicFramePr>
          <p:xfrm>
            <a:off x="2549525" y="3475038"/>
            <a:ext cx="1358900" cy="1333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42" name="Equation" r:id="rId14" imgW="1358900" imgH="1333500" progId="Equation.DSMT4">
                    <p:embed/>
                  </p:oleObj>
                </mc:Choice>
                <mc:Fallback>
                  <p:oleObj name="Equation" r:id="rId14" imgW="1358900" imgH="1333500" progId="Equation.DSMT4">
                    <p:embed/>
                    <p:pic>
                      <p:nvPicPr>
                        <p:cNvPr id="0" name="Picture 1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9525" y="3475038"/>
                          <a:ext cx="1358900" cy="1333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78610241"/>
                </p:ext>
              </p:extLst>
            </p:nvPr>
          </p:nvGraphicFramePr>
          <p:xfrm>
            <a:off x="4421188" y="3475038"/>
            <a:ext cx="1358900" cy="1333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43" name="Equation" r:id="rId16" imgW="1358900" imgH="1333500" progId="Equation.DSMT4">
                    <p:embed/>
                  </p:oleObj>
                </mc:Choice>
                <mc:Fallback>
                  <p:oleObj name="Equation" r:id="rId16" imgW="1358900" imgH="1333500" progId="Equation.DSMT4">
                    <p:embed/>
                    <p:pic>
                      <p:nvPicPr>
                        <p:cNvPr id="0" name="Picture 1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1188" y="3475038"/>
                          <a:ext cx="1358900" cy="1333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61986368"/>
                </p:ext>
              </p:extLst>
            </p:nvPr>
          </p:nvGraphicFramePr>
          <p:xfrm>
            <a:off x="6365875" y="3475038"/>
            <a:ext cx="1358900" cy="1333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44" name="Equation" r:id="rId18" imgW="1358900" imgH="1333500" progId="Equation.DSMT4">
                    <p:embed/>
                  </p:oleObj>
                </mc:Choice>
                <mc:Fallback>
                  <p:oleObj name="Equation" r:id="rId18" imgW="1358900" imgH="1333500" progId="Equation.DSMT4">
                    <p:embed/>
                    <p:pic>
                      <p:nvPicPr>
                        <p:cNvPr id="0" name="Picture 1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65875" y="3475038"/>
                          <a:ext cx="1358900" cy="1333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椭圆 24"/>
          <p:cNvSpPr/>
          <p:nvPr/>
        </p:nvSpPr>
        <p:spPr>
          <a:xfrm>
            <a:off x="6870525" y="116632"/>
            <a:ext cx="1368000" cy="1368152"/>
          </a:xfrm>
          <a:prstGeom prst="ellipse">
            <a:avLst/>
          </a:prstGeom>
          <a:blipFill>
            <a:blip r:embed="rId20">
              <a:extLst/>
            </a:blip>
            <a:stretch>
              <a:fillRect/>
            </a:stretch>
          </a:blipFill>
          <a:ln w="47625" cap="sq"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26"/>
          <p:cNvGrpSpPr/>
          <p:nvPr/>
        </p:nvGrpSpPr>
        <p:grpSpPr>
          <a:xfrm>
            <a:off x="7541278" y="116632"/>
            <a:ext cx="55058" cy="1368152"/>
            <a:chOff x="8207366" y="116632"/>
            <a:chExt cx="55058" cy="1368152"/>
          </a:xfrm>
        </p:grpSpPr>
        <p:sp>
          <p:nvSpPr>
            <p:cNvPr id="28" name="矩形 27"/>
            <p:cNvSpPr/>
            <p:nvPr/>
          </p:nvSpPr>
          <p:spPr>
            <a:xfrm flipH="1">
              <a:off x="8216705" y="116632"/>
              <a:ext cx="45719" cy="86409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207366" y="980728"/>
              <a:ext cx="45719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29"/>
          <p:cNvGrpSpPr/>
          <p:nvPr/>
        </p:nvGrpSpPr>
        <p:grpSpPr>
          <a:xfrm rot="16200000">
            <a:off x="7038274" y="729146"/>
            <a:ext cx="1070405" cy="45719"/>
            <a:chOff x="7665103" y="812459"/>
            <a:chExt cx="1221647" cy="45720"/>
          </a:xfrm>
        </p:grpSpPr>
        <p:sp>
          <p:nvSpPr>
            <p:cNvPr id="31" name="矩形 30"/>
            <p:cNvSpPr/>
            <p:nvPr/>
          </p:nvSpPr>
          <p:spPr>
            <a:xfrm>
              <a:off x="8102543" y="812460"/>
              <a:ext cx="784207" cy="4571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665103" y="812459"/>
              <a:ext cx="43744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562939" y="6021288"/>
            <a:ext cx="30171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3.2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初等矩阵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51520" y="242645"/>
            <a:ext cx="2538681" cy="954107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应用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  <a:cs typeface="Times New Roman" pitchFamily="18" charset="0"/>
              </a:rPr>
              <a:t>2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5520" y="2401724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组合 36"/>
          <p:cNvGrpSpPr/>
          <p:nvPr/>
        </p:nvGrpSpPr>
        <p:grpSpPr>
          <a:xfrm>
            <a:off x="1331640" y="1538288"/>
            <a:ext cx="6768752" cy="325437"/>
            <a:chOff x="1331640" y="1538288"/>
            <a:chExt cx="6768752" cy="325437"/>
          </a:xfrm>
        </p:grpSpPr>
        <p:graphicFrame>
          <p:nvGraphicFramePr>
            <p:cNvPr id="36" name="对象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17556438"/>
                </p:ext>
              </p:extLst>
            </p:nvPr>
          </p:nvGraphicFramePr>
          <p:xfrm>
            <a:off x="1331640" y="1538288"/>
            <a:ext cx="2921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45" name="Equation" r:id="rId21" imgW="291973" imgH="304668" progId="Equation.DSMT4">
                    <p:embed/>
                  </p:oleObj>
                </mc:Choice>
                <mc:Fallback>
                  <p:oleObj name="Equation" r:id="rId21" imgW="291973" imgH="304668" progId="Equation.DSMT4">
                    <p:embed/>
                    <p:pic>
                      <p:nvPicPr>
                        <p:cNvPr id="0" name="Picture 1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1640" y="1538288"/>
                          <a:ext cx="2921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39523236"/>
                </p:ext>
              </p:extLst>
            </p:nvPr>
          </p:nvGraphicFramePr>
          <p:xfrm>
            <a:off x="3932238" y="1558925"/>
            <a:ext cx="2921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46" name="Equation" r:id="rId23" imgW="291973" imgH="304668" progId="Equation.DSMT4">
                    <p:embed/>
                  </p:oleObj>
                </mc:Choice>
                <mc:Fallback>
                  <p:oleObj name="Equation" r:id="rId23" imgW="291973" imgH="304668" progId="Equation.DSMT4">
                    <p:embed/>
                    <p:pic>
                      <p:nvPicPr>
                        <p:cNvPr id="0" name="Picture 1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2238" y="1558925"/>
                          <a:ext cx="2921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4378069"/>
                </p:ext>
              </p:extLst>
            </p:nvPr>
          </p:nvGraphicFramePr>
          <p:xfrm>
            <a:off x="7808292" y="1563688"/>
            <a:ext cx="2921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47" name="Equation" r:id="rId25" imgW="291973" imgH="291973" progId="Equation.DSMT4">
                    <p:embed/>
                  </p:oleObj>
                </mc:Choice>
                <mc:Fallback>
                  <p:oleObj name="Equation" r:id="rId25" imgW="291973" imgH="291973" progId="Equation.DSMT4">
                    <p:embed/>
                    <p:pic>
                      <p:nvPicPr>
                        <p:cNvPr id="0" name="Picture 1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08292" y="1563688"/>
                          <a:ext cx="292100" cy="29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060147"/>
              </p:ext>
            </p:extLst>
          </p:nvPr>
        </p:nvGraphicFramePr>
        <p:xfrm>
          <a:off x="1043608" y="2056780"/>
          <a:ext cx="29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48" name="Equation" r:id="rId27" imgW="291973" imgH="291973" progId="Equation.DSMT4">
                  <p:embed/>
                </p:oleObj>
              </mc:Choice>
              <mc:Fallback>
                <p:oleObj name="Equation" r:id="rId27" imgW="291973" imgH="291973" progId="Equation.DSMT4">
                  <p:embed/>
                  <p:pic>
                    <p:nvPicPr>
                      <p:cNvPr id="0" name="Picture 1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2056780"/>
                        <a:ext cx="2921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980645"/>
              </p:ext>
            </p:extLst>
          </p:nvPr>
        </p:nvGraphicFramePr>
        <p:xfrm>
          <a:off x="6286512" y="2000240"/>
          <a:ext cx="1206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49" name="Equation" r:id="rId29" imgW="1206500" imgH="381000" progId="Equation.DSMT4">
                  <p:embed/>
                </p:oleObj>
              </mc:Choice>
              <mc:Fallback>
                <p:oleObj name="Equation" r:id="rId29" imgW="1206500" imgH="381000" progId="Equation.DSMT4">
                  <p:embed/>
                  <p:pic>
                    <p:nvPicPr>
                      <p:cNvPr id="0" name="Picture 1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2" y="2000240"/>
                        <a:ext cx="12065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8429652" y="1357298"/>
            <a:ext cx="5000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题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00141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</TotalTime>
  <Words>789</Words>
  <Application>Microsoft Office PowerPoint</Application>
  <PresentationFormat>全屏显示(4:3)</PresentationFormat>
  <Paragraphs>288</Paragraphs>
  <Slides>22</Slides>
  <Notes>21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卢玉贞</Manager>
  <Company>dlyuzhen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卢玉贞</dc:creator>
  <cp:lastModifiedBy>卢玉贞</cp:lastModifiedBy>
  <cp:revision>266</cp:revision>
  <cp:lastPrinted>2017-09-14T00:20:00Z</cp:lastPrinted>
  <dcterms:created xsi:type="dcterms:W3CDTF">2015-01-02T08:47:50Z</dcterms:created>
  <dcterms:modified xsi:type="dcterms:W3CDTF">2017-09-14T00:25:17Z</dcterms:modified>
</cp:coreProperties>
</file>