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79" r:id="rId2"/>
    <p:sldId id="281" r:id="rId3"/>
    <p:sldId id="282" r:id="rId4"/>
    <p:sldId id="283" r:id="rId5"/>
    <p:sldId id="278" r:id="rId6"/>
    <p:sldId id="284" r:id="rId7"/>
    <p:sldId id="262" r:id="rId8"/>
    <p:sldId id="263" r:id="rId9"/>
    <p:sldId id="265" r:id="rId10"/>
    <p:sldId id="264" r:id="rId11"/>
    <p:sldId id="267" r:id="rId12"/>
    <p:sldId id="268" r:id="rId13"/>
    <p:sldId id="269" r:id="rId14"/>
    <p:sldId id="272" r:id="rId15"/>
    <p:sldId id="270" r:id="rId16"/>
    <p:sldId id="275" r:id="rId17"/>
    <p:sldId id="271" r:id="rId18"/>
    <p:sldId id="276" r:id="rId19"/>
    <p:sldId id="285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2943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5ECB1DE-4976-41EA-BF4A-BA9625218151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F24F56F-F948-4FAE-A21B-C908CFF0947F}">
      <dgm:prSet/>
      <dgm:spPr/>
      <dgm:t>
        <a:bodyPr/>
        <a:lstStyle/>
        <a:p>
          <a:pPr rtl="0"/>
          <a:r>
            <a:rPr lang="zh-CN" dirty="0" smtClean="0"/>
            <a:t>大</a:t>
          </a:r>
          <a:endParaRPr lang="zh-CN" dirty="0"/>
        </a:p>
      </dgm:t>
    </dgm:pt>
    <dgm:pt modelId="{6EB2B391-B256-4E95-9585-2F0870E44ACA}" type="parTrans" cxnId="{43D3D3F3-471A-48BF-9BE4-5B6320766276}">
      <dgm:prSet/>
      <dgm:spPr/>
      <dgm:t>
        <a:bodyPr/>
        <a:lstStyle/>
        <a:p>
          <a:endParaRPr lang="zh-CN" altLang="en-US"/>
        </a:p>
      </dgm:t>
    </dgm:pt>
    <dgm:pt modelId="{A69B06CF-6523-4B01-915A-C0C50F407655}" type="sibTrans" cxnId="{43D3D3F3-471A-48BF-9BE4-5B6320766276}">
      <dgm:prSet/>
      <dgm:spPr/>
      <dgm:t>
        <a:bodyPr/>
        <a:lstStyle/>
        <a:p>
          <a:endParaRPr lang="zh-CN" altLang="en-US"/>
        </a:p>
      </dgm:t>
    </dgm:pt>
    <dgm:pt modelId="{61DA2F6A-A3A4-47F6-9631-E32DDDDECDEE}" type="pres">
      <dgm:prSet presAssocID="{45ECB1DE-4976-41EA-BF4A-BA9625218151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4E584C8-CAF4-4F3A-A494-457051CBD1BA}" type="pres">
      <dgm:prSet presAssocID="{EF24F56F-F948-4FAE-A21B-C908CFF0947F}" presName="circ1TxSh" presStyleLbl="vennNode1" presStyleIdx="0" presStyleCnt="1" custScaleX="83619" custScaleY="91188" custLinFactNeighborX="-18362"/>
      <dgm:spPr/>
      <dgm:t>
        <a:bodyPr/>
        <a:lstStyle/>
        <a:p>
          <a:endParaRPr lang="zh-CN" altLang="en-US"/>
        </a:p>
      </dgm:t>
    </dgm:pt>
  </dgm:ptLst>
  <dgm:cxnLst>
    <dgm:cxn modelId="{43D3D3F3-471A-48BF-9BE4-5B6320766276}" srcId="{45ECB1DE-4976-41EA-BF4A-BA9625218151}" destId="{EF24F56F-F948-4FAE-A21B-C908CFF0947F}" srcOrd="0" destOrd="0" parTransId="{6EB2B391-B256-4E95-9585-2F0870E44ACA}" sibTransId="{A69B06CF-6523-4B01-915A-C0C50F407655}"/>
    <dgm:cxn modelId="{48C997F8-F100-41C6-95D7-265748A74FB6}" type="presOf" srcId="{EF24F56F-F948-4FAE-A21B-C908CFF0947F}" destId="{04E584C8-CAF4-4F3A-A494-457051CBD1BA}" srcOrd="0" destOrd="0" presId="urn:microsoft.com/office/officeart/2005/8/layout/venn1"/>
    <dgm:cxn modelId="{654DCC4C-BE9A-4A79-9ACE-CE90F1C3C292}" type="presOf" srcId="{45ECB1DE-4976-41EA-BF4A-BA9625218151}" destId="{61DA2F6A-A3A4-47F6-9631-E32DDDDECDEE}" srcOrd="0" destOrd="0" presId="urn:microsoft.com/office/officeart/2005/8/layout/venn1"/>
    <dgm:cxn modelId="{37C471EB-B911-4C22-978B-F896EBC494DF}" type="presParOf" srcId="{61DA2F6A-A3A4-47F6-9631-E32DDDDECDEE}" destId="{04E584C8-CAF4-4F3A-A494-457051CBD1BA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8A5913D2-4896-41F8-9856-90C73F67022D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zh-CN" altLang="en-US"/>
        </a:p>
      </dgm:t>
    </dgm:pt>
    <dgm:pt modelId="{A4DBE9E6-97EB-4725-A2C1-3C97D390DE6E}">
      <dgm:prSet/>
      <dgm:spPr/>
      <dgm:t>
        <a:bodyPr/>
        <a:lstStyle/>
        <a:p>
          <a:pPr rtl="0"/>
          <a:r>
            <a:rPr lang="zh-CN" dirty="0" smtClean="0"/>
            <a:t>海</a:t>
          </a:r>
          <a:endParaRPr lang="zh-CN" dirty="0"/>
        </a:p>
      </dgm:t>
    </dgm:pt>
    <dgm:pt modelId="{87EAD260-81CC-4CA9-BBD7-8CAA53C41D5E}" type="parTrans" cxnId="{2B21FC62-6E7B-4E86-901F-C320E9329617}">
      <dgm:prSet/>
      <dgm:spPr/>
      <dgm:t>
        <a:bodyPr/>
        <a:lstStyle/>
        <a:p>
          <a:endParaRPr lang="zh-CN" altLang="en-US"/>
        </a:p>
      </dgm:t>
    </dgm:pt>
    <dgm:pt modelId="{E9DC61F2-79D8-4484-8E44-6794BC3940A2}" type="sibTrans" cxnId="{2B21FC62-6E7B-4E86-901F-C320E9329617}">
      <dgm:prSet/>
      <dgm:spPr/>
      <dgm:t>
        <a:bodyPr/>
        <a:lstStyle/>
        <a:p>
          <a:endParaRPr lang="zh-CN" altLang="en-US"/>
        </a:p>
      </dgm:t>
    </dgm:pt>
    <dgm:pt modelId="{6F917F00-94F3-4752-A2F0-5E137890CEB8}" type="pres">
      <dgm:prSet presAssocID="{8A5913D2-4896-41F8-9856-90C73F67022D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D4B3101-F142-4E5E-B80A-8D9996F097C7}" type="pres">
      <dgm:prSet presAssocID="{A4DBE9E6-97EB-4725-A2C1-3C97D390DE6E}" presName="circ1TxSh" presStyleLbl="vennNode1" presStyleIdx="0" presStyleCnt="1" custLinFactNeighborX="-14286"/>
      <dgm:spPr/>
      <dgm:t>
        <a:bodyPr/>
        <a:lstStyle/>
        <a:p>
          <a:endParaRPr lang="zh-CN" altLang="en-US"/>
        </a:p>
      </dgm:t>
    </dgm:pt>
  </dgm:ptLst>
  <dgm:cxnLst>
    <dgm:cxn modelId="{A166B2DB-B84F-451A-8032-FEB134FE51AF}" type="presOf" srcId="{A4DBE9E6-97EB-4725-A2C1-3C97D390DE6E}" destId="{CD4B3101-F142-4E5E-B80A-8D9996F097C7}" srcOrd="0" destOrd="0" presId="urn:microsoft.com/office/officeart/2005/8/layout/venn1"/>
    <dgm:cxn modelId="{96DB7C7B-F8A1-4A60-9F2B-86DEBCBD7896}" type="presOf" srcId="{8A5913D2-4896-41F8-9856-90C73F67022D}" destId="{6F917F00-94F3-4752-A2F0-5E137890CEB8}" srcOrd="0" destOrd="0" presId="urn:microsoft.com/office/officeart/2005/8/layout/venn1"/>
    <dgm:cxn modelId="{2B21FC62-6E7B-4E86-901F-C320E9329617}" srcId="{8A5913D2-4896-41F8-9856-90C73F67022D}" destId="{A4DBE9E6-97EB-4725-A2C1-3C97D390DE6E}" srcOrd="0" destOrd="0" parTransId="{87EAD260-81CC-4CA9-BBD7-8CAA53C41D5E}" sibTransId="{E9DC61F2-79D8-4484-8E44-6794BC3940A2}"/>
    <dgm:cxn modelId="{D088B9D1-D63C-4D9D-93FF-6861948FE57F}" type="presParOf" srcId="{6F917F00-94F3-4752-A2F0-5E137890CEB8}" destId="{CD4B3101-F142-4E5E-B80A-8D9996F097C7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737B5EC5-D0D2-4529-A675-2479ADB7512A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9B3E140-8B8D-4175-BD94-00D1649702AA}">
      <dgm:prSet/>
      <dgm:spPr/>
      <dgm:t>
        <a:bodyPr/>
        <a:lstStyle/>
        <a:p>
          <a:pPr rtl="0"/>
          <a:r>
            <a:rPr lang="zh-CN" dirty="0" smtClean="0"/>
            <a:t>大</a:t>
          </a:r>
          <a:endParaRPr lang="zh-CN" dirty="0"/>
        </a:p>
      </dgm:t>
    </dgm:pt>
    <dgm:pt modelId="{20CABB80-E645-4623-B0F5-082F1C9844C3}" type="parTrans" cxnId="{8C3AC8CF-CD5C-4961-B37E-08F0B762C53E}">
      <dgm:prSet/>
      <dgm:spPr/>
      <dgm:t>
        <a:bodyPr/>
        <a:lstStyle/>
        <a:p>
          <a:endParaRPr lang="zh-CN" altLang="en-US"/>
        </a:p>
      </dgm:t>
    </dgm:pt>
    <dgm:pt modelId="{64EA75C9-5C20-4191-8BF0-E6DA063D3386}" type="sibTrans" cxnId="{8C3AC8CF-CD5C-4961-B37E-08F0B762C53E}">
      <dgm:prSet/>
      <dgm:spPr/>
      <dgm:t>
        <a:bodyPr/>
        <a:lstStyle/>
        <a:p>
          <a:endParaRPr lang="zh-CN" altLang="en-US"/>
        </a:p>
      </dgm:t>
    </dgm:pt>
    <dgm:pt modelId="{4470F79F-6492-40EA-A900-0CDDBA36E791}" type="pres">
      <dgm:prSet presAssocID="{737B5EC5-D0D2-4529-A675-2479ADB7512A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DAFA64C-DC3D-43CC-9306-9A83B9F4FF30}" type="pres">
      <dgm:prSet presAssocID="{B9B3E140-8B8D-4175-BD94-00D1649702AA}" presName="circ1TxSh" presStyleLbl="vennNode1" presStyleIdx="0" presStyleCnt="1" custScaleX="85044" custScaleY="76553"/>
      <dgm:spPr/>
      <dgm:t>
        <a:bodyPr/>
        <a:lstStyle/>
        <a:p>
          <a:endParaRPr lang="zh-CN" altLang="en-US"/>
        </a:p>
      </dgm:t>
    </dgm:pt>
  </dgm:ptLst>
  <dgm:cxnLst>
    <dgm:cxn modelId="{60399457-94E4-45D7-9250-6E309AE0C5D6}" type="presOf" srcId="{737B5EC5-D0D2-4529-A675-2479ADB7512A}" destId="{4470F79F-6492-40EA-A900-0CDDBA36E791}" srcOrd="0" destOrd="0" presId="urn:microsoft.com/office/officeart/2005/8/layout/venn1"/>
    <dgm:cxn modelId="{8C3AC8CF-CD5C-4961-B37E-08F0B762C53E}" srcId="{737B5EC5-D0D2-4529-A675-2479ADB7512A}" destId="{B9B3E140-8B8D-4175-BD94-00D1649702AA}" srcOrd="0" destOrd="0" parTransId="{20CABB80-E645-4623-B0F5-082F1C9844C3}" sibTransId="{64EA75C9-5C20-4191-8BF0-E6DA063D3386}"/>
    <dgm:cxn modelId="{6C095D8E-62FE-41D1-A643-9E8BC3D2DC72}" type="presOf" srcId="{B9B3E140-8B8D-4175-BD94-00D1649702AA}" destId="{6DAFA64C-DC3D-43CC-9306-9A83B9F4FF30}" srcOrd="0" destOrd="0" presId="urn:microsoft.com/office/officeart/2005/8/layout/venn1"/>
    <dgm:cxn modelId="{8A927E59-8DF4-4295-8DB8-D3B561498564}" type="presParOf" srcId="{4470F79F-6492-40EA-A900-0CDDBA36E791}" destId="{6DAFA64C-DC3D-43CC-9306-9A83B9F4FF30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AABD46EF-623D-4EC1-9905-9F9517C84035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38154DC-7DEC-4435-8AEE-F287F60DA644}">
      <dgm:prSet/>
      <dgm:spPr/>
      <dgm:t>
        <a:bodyPr/>
        <a:lstStyle/>
        <a:p>
          <a:pPr rtl="0"/>
          <a:r>
            <a:rPr lang="zh-CN" dirty="0" smtClean="0"/>
            <a:t>学</a:t>
          </a:r>
          <a:endParaRPr lang="zh-CN" dirty="0"/>
        </a:p>
      </dgm:t>
    </dgm:pt>
    <dgm:pt modelId="{6E033A8B-39BD-418D-B3E7-B46D3AA0ABB1}" type="parTrans" cxnId="{F8FB8444-3373-404C-9230-AE02F265EB7D}">
      <dgm:prSet/>
      <dgm:spPr/>
      <dgm:t>
        <a:bodyPr/>
        <a:lstStyle/>
        <a:p>
          <a:endParaRPr lang="zh-CN" altLang="en-US"/>
        </a:p>
      </dgm:t>
    </dgm:pt>
    <dgm:pt modelId="{2D1234A8-D610-4E36-A02B-729B238B8E3D}" type="sibTrans" cxnId="{F8FB8444-3373-404C-9230-AE02F265EB7D}">
      <dgm:prSet/>
      <dgm:spPr/>
      <dgm:t>
        <a:bodyPr/>
        <a:lstStyle/>
        <a:p>
          <a:endParaRPr lang="zh-CN" altLang="en-US"/>
        </a:p>
      </dgm:t>
    </dgm:pt>
    <dgm:pt modelId="{8A8110AF-7FCF-4E47-932E-B9CB33926204}" type="pres">
      <dgm:prSet presAssocID="{AABD46EF-623D-4EC1-9905-9F9517C84035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319629E-037B-4B5B-8915-441F51FA60BC}" type="pres">
      <dgm:prSet presAssocID="{938154DC-7DEC-4435-8AEE-F287F60DA644}" presName="circ1TxSh" presStyleLbl="vennNode1" presStyleIdx="0" presStyleCnt="1" custScaleX="81447" custScaleY="119119" custLinFactNeighborY="12680"/>
      <dgm:spPr/>
      <dgm:t>
        <a:bodyPr/>
        <a:lstStyle/>
        <a:p>
          <a:endParaRPr lang="zh-CN" altLang="en-US"/>
        </a:p>
      </dgm:t>
    </dgm:pt>
  </dgm:ptLst>
  <dgm:cxnLst>
    <dgm:cxn modelId="{F8FB8444-3373-404C-9230-AE02F265EB7D}" srcId="{AABD46EF-623D-4EC1-9905-9F9517C84035}" destId="{938154DC-7DEC-4435-8AEE-F287F60DA644}" srcOrd="0" destOrd="0" parTransId="{6E033A8B-39BD-418D-B3E7-B46D3AA0ABB1}" sibTransId="{2D1234A8-D610-4E36-A02B-729B238B8E3D}"/>
    <dgm:cxn modelId="{C425C6A7-3A1E-477D-A4CF-6F472B9BC835}" type="presOf" srcId="{AABD46EF-623D-4EC1-9905-9F9517C84035}" destId="{8A8110AF-7FCF-4E47-932E-B9CB33926204}" srcOrd="0" destOrd="0" presId="urn:microsoft.com/office/officeart/2005/8/layout/venn1"/>
    <dgm:cxn modelId="{06E990FC-ED67-4F9A-BC54-2E40B5C8BE5E}" type="presOf" srcId="{938154DC-7DEC-4435-8AEE-F287F60DA644}" destId="{A319629E-037B-4B5B-8915-441F51FA60BC}" srcOrd="0" destOrd="0" presId="urn:microsoft.com/office/officeart/2005/8/layout/venn1"/>
    <dgm:cxn modelId="{5F6F4F52-971F-4799-BA88-146226E51A0D}" type="presParOf" srcId="{8A8110AF-7FCF-4E47-932E-B9CB33926204}" destId="{A319629E-037B-4B5B-8915-441F51FA60BC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31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45ECB1DE-4976-41EA-BF4A-BA9625218151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F24F56F-F948-4FAE-A21B-C908CFF0947F}">
      <dgm:prSet/>
      <dgm:spPr/>
      <dgm:t>
        <a:bodyPr/>
        <a:lstStyle/>
        <a:p>
          <a:pPr rtl="0"/>
          <a:r>
            <a:rPr lang="zh-CN" dirty="0" smtClean="0"/>
            <a:t>大</a:t>
          </a:r>
          <a:endParaRPr lang="zh-CN" dirty="0"/>
        </a:p>
      </dgm:t>
    </dgm:pt>
    <dgm:pt modelId="{6EB2B391-B256-4E95-9585-2F0870E44ACA}" type="parTrans" cxnId="{43D3D3F3-471A-48BF-9BE4-5B6320766276}">
      <dgm:prSet/>
      <dgm:spPr/>
      <dgm:t>
        <a:bodyPr/>
        <a:lstStyle/>
        <a:p>
          <a:endParaRPr lang="zh-CN" altLang="en-US"/>
        </a:p>
      </dgm:t>
    </dgm:pt>
    <dgm:pt modelId="{A69B06CF-6523-4B01-915A-C0C50F407655}" type="sibTrans" cxnId="{43D3D3F3-471A-48BF-9BE4-5B6320766276}">
      <dgm:prSet/>
      <dgm:spPr/>
      <dgm:t>
        <a:bodyPr/>
        <a:lstStyle/>
        <a:p>
          <a:endParaRPr lang="zh-CN" altLang="en-US"/>
        </a:p>
      </dgm:t>
    </dgm:pt>
    <dgm:pt modelId="{61DA2F6A-A3A4-47F6-9631-E32DDDDECDEE}" type="pres">
      <dgm:prSet presAssocID="{45ECB1DE-4976-41EA-BF4A-BA9625218151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4E584C8-CAF4-4F3A-A494-457051CBD1BA}" type="pres">
      <dgm:prSet presAssocID="{EF24F56F-F948-4FAE-A21B-C908CFF0947F}" presName="circ1TxSh" presStyleLbl="vennNode1" presStyleIdx="0" presStyleCnt="1" custScaleX="83619" custScaleY="91188" custLinFactNeighborX="-18362"/>
      <dgm:spPr/>
      <dgm:t>
        <a:bodyPr/>
        <a:lstStyle/>
        <a:p>
          <a:endParaRPr lang="zh-CN" altLang="en-US"/>
        </a:p>
      </dgm:t>
    </dgm:pt>
  </dgm:ptLst>
  <dgm:cxnLst>
    <dgm:cxn modelId="{43D3D3F3-471A-48BF-9BE4-5B6320766276}" srcId="{45ECB1DE-4976-41EA-BF4A-BA9625218151}" destId="{EF24F56F-F948-4FAE-A21B-C908CFF0947F}" srcOrd="0" destOrd="0" parTransId="{6EB2B391-B256-4E95-9585-2F0870E44ACA}" sibTransId="{A69B06CF-6523-4B01-915A-C0C50F407655}"/>
    <dgm:cxn modelId="{D18AA5D0-AE13-4544-B279-92C4ADFDE217}" type="presOf" srcId="{45ECB1DE-4976-41EA-BF4A-BA9625218151}" destId="{61DA2F6A-A3A4-47F6-9631-E32DDDDECDEE}" srcOrd="0" destOrd="0" presId="urn:microsoft.com/office/officeart/2005/8/layout/venn1"/>
    <dgm:cxn modelId="{80341948-C2C5-4183-9780-F94BDFFF6CE6}" type="presOf" srcId="{EF24F56F-F948-4FAE-A21B-C908CFF0947F}" destId="{04E584C8-CAF4-4F3A-A494-457051CBD1BA}" srcOrd="0" destOrd="0" presId="urn:microsoft.com/office/officeart/2005/8/layout/venn1"/>
    <dgm:cxn modelId="{C5F4BF71-E098-44EE-9E9E-5A745F67FE51}" type="presParOf" srcId="{61DA2F6A-A3A4-47F6-9631-E32DDDDECDEE}" destId="{04E584C8-CAF4-4F3A-A494-457051CBD1BA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CE6CFCA0-C49C-4951-BE4A-2894AF7F0369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21F9EB01-2DBC-4DE3-BF4F-D736561A8F50}">
      <dgm:prSet/>
      <dgm:spPr/>
      <dgm:t>
        <a:bodyPr/>
        <a:lstStyle/>
        <a:p>
          <a:pPr rtl="0"/>
          <a:r>
            <a:rPr lang="zh-CN" dirty="0" smtClean="0"/>
            <a:t>连</a:t>
          </a:r>
          <a:endParaRPr lang="zh-CN" dirty="0"/>
        </a:p>
      </dgm:t>
    </dgm:pt>
    <dgm:pt modelId="{8B03F53D-FC70-4946-AEAC-F84E888AD489}" type="parTrans" cxnId="{4ED37DFF-B7F3-4A12-BAF1-D82B1853C7BC}">
      <dgm:prSet/>
      <dgm:spPr/>
      <dgm:t>
        <a:bodyPr/>
        <a:lstStyle/>
        <a:p>
          <a:endParaRPr lang="zh-CN" altLang="en-US"/>
        </a:p>
      </dgm:t>
    </dgm:pt>
    <dgm:pt modelId="{F4A9E490-2C33-4765-846D-F336D70D9E90}" type="sibTrans" cxnId="{4ED37DFF-B7F3-4A12-BAF1-D82B1853C7BC}">
      <dgm:prSet/>
      <dgm:spPr/>
      <dgm:t>
        <a:bodyPr/>
        <a:lstStyle/>
        <a:p>
          <a:endParaRPr lang="zh-CN" altLang="en-US"/>
        </a:p>
      </dgm:t>
    </dgm:pt>
    <dgm:pt modelId="{7B1E7C52-CF18-48B2-BB65-024F73E359D3}" type="pres">
      <dgm:prSet presAssocID="{CE6CFCA0-C49C-4951-BE4A-2894AF7F0369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DBBB33F-27B5-48AE-A61C-C9DE23066AD1}" type="pres">
      <dgm:prSet presAssocID="{21F9EB01-2DBC-4DE3-BF4F-D736561A8F50}" presName="circ1TxSh" presStyleLbl="vennNode1" presStyleIdx="0" presStyleCnt="1" custScaleX="81179" custScaleY="90583" custLinFactNeighborX="-9411" custLinFactNeighborY="36409"/>
      <dgm:spPr/>
      <dgm:t>
        <a:bodyPr/>
        <a:lstStyle/>
        <a:p>
          <a:endParaRPr lang="zh-CN" altLang="en-US"/>
        </a:p>
      </dgm:t>
    </dgm:pt>
  </dgm:ptLst>
  <dgm:cxnLst>
    <dgm:cxn modelId="{2447C031-CD82-414C-AC4A-7601848E8F2C}" type="presOf" srcId="{21F9EB01-2DBC-4DE3-BF4F-D736561A8F50}" destId="{EDBBB33F-27B5-48AE-A61C-C9DE23066AD1}" srcOrd="0" destOrd="0" presId="urn:microsoft.com/office/officeart/2005/8/layout/venn1"/>
    <dgm:cxn modelId="{4ED37DFF-B7F3-4A12-BAF1-D82B1853C7BC}" srcId="{CE6CFCA0-C49C-4951-BE4A-2894AF7F0369}" destId="{21F9EB01-2DBC-4DE3-BF4F-D736561A8F50}" srcOrd="0" destOrd="0" parTransId="{8B03F53D-FC70-4946-AEAC-F84E888AD489}" sibTransId="{F4A9E490-2C33-4765-846D-F336D70D9E90}"/>
    <dgm:cxn modelId="{94E6A41A-B0EB-4EA4-BC74-2C99CA6B4559}" type="presOf" srcId="{CE6CFCA0-C49C-4951-BE4A-2894AF7F0369}" destId="{7B1E7C52-CF18-48B2-BB65-024F73E359D3}" srcOrd="0" destOrd="0" presId="urn:microsoft.com/office/officeart/2005/8/layout/venn1"/>
    <dgm:cxn modelId="{597B608E-87A0-4FDB-87D0-BA7D09750C9A}" type="presParOf" srcId="{7B1E7C52-CF18-48B2-BB65-024F73E359D3}" destId="{EDBBB33F-27B5-48AE-A61C-C9DE23066AD1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0E6DF1C2-1746-482F-BF52-CD765E80A365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E65984A-BA92-43D1-B9A2-B9086CB43038}">
      <dgm:prSet/>
      <dgm:spPr/>
      <dgm:t>
        <a:bodyPr/>
        <a:lstStyle/>
        <a:p>
          <a:pPr rtl="0"/>
          <a:r>
            <a:rPr lang="zh-CN" dirty="0" smtClean="0"/>
            <a:t>事</a:t>
          </a:r>
          <a:endParaRPr lang="zh-CN" dirty="0"/>
        </a:p>
      </dgm:t>
    </dgm:pt>
    <dgm:pt modelId="{81728B8A-367F-45A7-8399-F1C3131B02C5}" type="parTrans" cxnId="{D4BAEDBC-6704-4ED8-83C9-D725DD67589D}">
      <dgm:prSet/>
      <dgm:spPr/>
      <dgm:t>
        <a:bodyPr/>
        <a:lstStyle/>
        <a:p>
          <a:endParaRPr lang="zh-CN" altLang="en-US"/>
        </a:p>
      </dgm:t>
    </dgm:pt>
    <dgm:pt modelId="{8E214BAF-A429-4BFC-AB47-111633C977F3}" type="sibTrans" cxnId="{D4BAEDBC-6704-4ED8-83C9-D725DD67589D}">
      <dgm:prSet/>
      <dgm:spPr/>
      <dgm:t>
        <a:bodyPr/>
        <a:lstStyle/>
        <a:p>
          <a:endParaRPr lang="zh-CN" altLang="en-US"/>
        </a:p>
      </dgm:t>
    </dgm:pt>
    <dgm:pt modelId="{171034FF-3396-4AA1-9482-05BACFB2D723}" type="pres">
      <dgm:prSet presAssocID="{0E6DF1C2-1746-482F-BF52-CD765E80A365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52DD290-D500-4BE9-9525-723274617DF1}" type="pres">
      <dgm:prSet presAssocID="{4E65984A-BA92-43D1-B9A2-B9086CB43038}" presName="circ1TxSh" presStyleLbl="vennNode1" presStyleIdx="0" presStyleCnt="1" custScaleX="120198" custLinFactNeighborX="-14727" custLinFactNeighborY="-12058"/>
      <dgm:spPr/>
      <dgm:t>
        <a:bodyPr/>
        <a:lstStyle/>
        <a:p>
          <a:endParaRPr lang="zh-CN" altLang="en-US"/>
        </a:p>
      </dgm:t>
    </dgm:pt>
  </dgm:ptLst>
  <dgm:cxnLst>
    <dgm:cxn modelId="{5299E64A-3FF0-4A47-9A93-830E9459AC82}" type="presOf" srcId="{4E65984A-BA92-43D1-B9A2-B9086CB43038}" destId="{952DD290-D500-4BE9-9525-723274617DF1}" srcOrd="0" destOrd="0" presId="urn:microsoft.com/office/officeart/2005/8/layout/venn1"/>
    <dgm:cxn modelId="{D4BAEDBC-6704-4ED8-83C9-D725DD67589D}" srcId="{0E6DF1C2-1746-482F-BF52-CD765E80A365}" destId="{4E65984A-BA92-43D1-B9A2-B9086CB43038}" srcOrd="0" destOrd="0" parTransId="{81728B8A-367F-45A7-8399-F1C3131B02C5}" sibTransId="{8E214BAF-A429-4BFC-AB47-111633C977F3}"/>
    <dgm:cxn modelId="{503F8E2C-48B8-4999-95F1-A85A01F7E962}" type="presOf" srcId="{0E6DF1C2-1746-482F-BF52-CD765E80A365}" destId="{171034FF-3396-4AA1-9482-05BACFB2D723}" srcOrd="0" destOrd="0" presId="urn:microsoft.com/office/officeart/2005/8/layout/venn1"/>
    <dgm:cxn modelId="{CF7F04B6-56F7-4CAA-92BD-9B03B77215DF}" type="presParOf" srcId="{171034FF-3396-4AA1-9482-05BACFB2D723}" destId="{952DD290-D500-4BE9-9525-723274617DF1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8A5913D2-4896-41F8-9856-90C73F67022D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zh-CN" altLang="en-US"/>
        </a:p>
      </dgm:t>
    </dgm:pt>
    <dgm:pt modelId="{A4DBE9E6-97EB-4725-A2C1-3C97D390DE6E}">
      <dgm:prSet/>
      <dgm:spPr/>
      <dgm:t>
        <a:bodyPr/>
        <a:lstStyle/>
        <a:p>
          <a:pPr rtl="0"/>
          <a:r>
            <a:rPr lang="zh-CN" dirty="0" smtClean="0"/>
            <a:t>海</a:t>
          </a:r>
          <a:endParaRPr lang="zh-CN" dirty="0"/>
        </a:p>
      </dgm:t>
    </dgm:pt>
    <dgm:pt modelId="{87EAD260-81CC-4CA9-BBD7-8CAA53C41D5E}" type="parTrans" cxnId="{2B21FC62-6E7B-4E86-901F-C320E9329617}">
      <dgm:prSet/>
      <dgm:spPr/>
      <dgm:t>
        <a:bodyPr/>
        <a:lstStyle/>
        <a:p>
          <a:endParaRPr lang="zh-CN" altLang="en-US"/>
        </a:p>
      </dgm:t>
    </dgm:pt>
    <dgm:pt modelId="{E9DC61F2-79D8-4484-8E44-6794BC3940A2}" type="sibTrans" cxnId="{2B21FC62-6E7B-4E86-901F-C320E9329617}">
      <dgm:prSet/>
      <dgm:spPr/>
      <dgm:t>
        <a:bodyPr/>
        <a:lstStyle/>
        <a:p>
          <a:endParaRPr lang="zh-CN" altLang="en-US"/>
        </a:p>
      </dgm:t>
    </dgm:pt>
    <dgm:pt modelId="{6F917F00-94F3-4752-A2F0-5E137890CEB8}" type="pres">
      <dgm:prSet presAssocID="{8A5913D2-4896-41F8-9856-90C73F67022D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D4B3101-F142-4E5E-B80A-8D9996F097C7}" type="pres">
      <dgm:prSet presAssocID="{A4DBE9E6-97EB-4725-A2C1-3C97D390DE6E}" presName="circ1TxSh" presStyleLbl="vennNode1" presStyleIdx="0" presStyleCnt="1" custLinFactNeighborX="-14286"/>
      <dgm:spPr/>
      <dgm:t>
        <a:bodyPr/>
        <a:lstStyle/>
        <a:p>
          <a:endParaRPr lang="zh-CN" altLang="en-US"/>
        </a:p>
      </dgm:t>
    </dgm:pt>
  </dgm:ptLst>
  <dgm:cxnLst>
    <dgm:cxn modelId="{2B21FC62-6E7B-4E86-901F-C320E9329617}" srcId="{8A5913D2-4896-41F8-9856-90C73F67022D}" destId="{A4DBE9E6-97EB-4725-A2C1-3C97D390DE6E}" srcOrd="0" destOrd="0" parTransId="{87EAD260-81CC-4CA9-BBD7-8CAA53C41D5E}" sibTransId="{E9DC61F2-79D8-4484-8E44-6794BC3940A2}"/>
    <dgm:cxn modelId="{56DBA170-5EEA-486D-B633-5C46B9297AC9}" type="presOf" srcId="{A4DBE9E6-97EB-4725-A2C1-3C97D390DE6E}" destId="{CD4B3101-F142-4E5E-B80A-8D9996F097C7}" srcOrd="0" destOrd="0" presId="urn:microsoft.com/office/officeart/2005/8/layout/venn1"/>
    <dgm:cxn modelId="{8F4840B8-713A-4AA6-BB45-1BC340374706}" type="presOf" srcId="{8A5913D2-4896-41F8-9856-90C73F67022D}" destId="{6F917F00-94F3-4752-A2F0-5E137890CEB8}" srcOrd="0" destOrd="0" presId="urn:microsoft.com/office/officeart/2005/8/layout/venn1"/>
    <dgm:cxn modelId="{8259A946-AD09-4DEF-9F87-E2E0F01E41F8}" type="presParOf" srcId="{6F917F00-94F3-4752-A2F0-5E137890CEB8}" destId="{CD4B3101-F142-4E5E-B80A-8D9996F097C7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737B5EC5-D0D2-4529-A675-2479ADB7512A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9B3E140-8B8D-4175-BD94-00D1649702AA}">
      <dgm:prSet/>
      <dgm:spPr/>
      <dgm:t>
        <a:bodyPr/>
        <a:lstStyle/>
        <a:p>
          <a:pPr rtl="0"/>
          <a:r>
            <a:rPr lang="zh-CN" dirty="0" smtClean="0"/>
            <a:t>大</a:t>
          </a:r>
          <a:endParaRPr lang="zh-CN" dirty="0"/>
        </a:p>
      </dgm:t>
    </dgm:pt>
    <dgm:pt modelId="{20CABB80-E645-4623-B0F5-082F1C9844C3}" type="parTrans" cxnId="{8C3AC8CF-CD5C-4961-B37E-08F0B762C53E}">
      <dgm:prSet/>
      <dgm:spPr/>
      <dgm:t>
        <a:bodyPr/>
        <a:lstStyle/>
        <a:p>
          <a:endParaRPr lang="zh-CN" altLang="en-US"/>
        </a:p>
      </dgm:t>
    </dgm:pt>
    <dgm:pt modelId="{64EA75C9-5C20-4191-8BF0-E6DA063D3386}" type="sibTrans" cxnId="{8C3AC8CF-CD5C-4961-B37E-08F0B762C53E}">
      <dgm:prSet/>
      <dgm:spPr/>
      <dgm:t>
        <a:bodyPr/>
        <a:lstStyle/>
        <a:p>
          <a:endParaRPr lang="zh-CN" altLang="en-US"/>
        </a:p>
      </dgm:t>
    </dgm:pt>
    <dgm:pt modelId="{4470F79F-6492-40EA-A900-0CDDBA36E791}" type="pres">
      <dgm:prSet presAssocID="{737B5EC5-D0D2-4529-A675-2479ADB7512A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DAFA64C-DC3D-43CC-9306-9A83B9F4FF30}" type="pres">
      <dgm:prSet presAssocID="{B9B3E140-8B8D-4175-BD94-00D1649702AA}" presName="circ1TxSh" presStyleLbl="vennNode1" presStyleIdx="0" presStyleCnt="1" custScaleX="85044" custScaleY="76553"/>
      <dgm:spPr/>
      <dgm:t>
        <a:bodyPr/>
        <a:lstStyle/>
        <a:p>
          <a:endParaRPr lang="zh-CN" altLang="en-US"/>
        </a:p>
      </dgm:t>
    </dgm:pt>
  </dgm:ptLst>
  <dgm:cxnLst>
    <dgm:cxn modelId="{8E031585-D0E0-476B-BE95-B221D45C5093}" type="presOf" srcId="{737B5EC5-D0D2-4529-A675-2479ADB7512A}" destId="{4470F79F-6492-40EA-A900-0CDDBA36E791}" srcOrd="0" destOrd="0" presId="urn:microsoft.com/office/officeart/2005/8/layout/venn1"/>
    <dgm:cxn modelId="{00866F43-5BFE-464D-B9BD-EB176129A994}" type="presOf" srcId="{B9B3E140-8B8D-4175-BD94-00D1649702AA}" destId="{6DAFA64C-DC3D-43CC-9306-9A83B9F4FF30}" srcOrd="0" destOrd="0" presId="urn:microsoft.com/office/officeart/2005/8/layout/venn1"/>
    <dgm:cxn modelId="{8C3AC8CF-CD5C-4961-B37E-08F0B762C53E}" srcId="{737B5EC5-D0D2-4529-A675-2479ADB7512A}" destId="{B9B3E140-8B8D-4175-BD94-00D1649702AA}" srcOrd="0" destOrd="0" parTransId="{20CABB80-E645-4623-B0F5-082F1C9844C3}" sibTransId="{64EA75C9-5C20-4191-8BF0-E6DA063D3386}"/>
    <dgm:cxn modelId="{04E427FD-0A9F-40EB-B684-B7DDDE1512FB}" type="presParOf" srcId="{4470F79F-6492-40EA-A900-0CDDBA36E791}" destId="{6DAFA64C-DC3D-43CC-9306-9A83B9F4FF30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AABD46EF-623D-4EC1-9905-9F9517C84035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38154DC-7DEC-4435-8AEE-F287F60DA644}">
      <dgm:prSet/>
      <dgm:spPr/>
      <dgm:t>
        <a:bodyPr/>
        <a:lstStyle/>
        <a:p>
          <a:pPr rtl="0"/>
          <a:r>
            <a:rPr lang="zh-CN" dirty="0" smtClean="0"/>
            <a:t>学</a:t>
          </a:r>
          <a:endParaRPr lang="zh-CN" dirty="0"/>
        </a:p>
      </dgm:t>
    </dgm:pt>
    <dgm:pt modelId="{6E033A8B-39BD-418D-B3E7-B46D3AA0ABB1}" type="parTrans" cxnId="{F8FB8444-3373-404C-9230-AE02F265EB7D}">
      <dgm:prSet/>
      <dgm:spPr/>
      <dgm:t>
        <a:bodyPr/>
        <a:lstStyle/>
        <a:p>
          <a:endParaRPr lang="zh-CN" altLang="en-US"/>
        </a:p>
      </dgm:t>
    </dgm:pt>
    <dgm:pt modelId="{2D1234A8-D610-4E36-A02B-729B238B8E3D}" type="sibTrans" cxnId="{F8FB8444-3373-404C-9230-AE02F265EB7D}">
      <dgm:prSet/>
      <dgm:spPr/>
      <dgm:t>
        <a:bodyPr/>
        <a:lstStyle/>
        <a:p>
          <a:endParaRPr lang="zh-CN" altLang="en-US"/>
        </a:p>
      </dgm:t>
    </dgm:pt>
    <dgm:pt modelId="{8A8110AF-7FCF-4E47-932E-B9CB33926204}" type="pres">
      <dgm:prSet presAssocID="{AABD46EF-623D-4EC1-9905-9F9517C84035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319629E-037B-4B5B-8915-441F51FA60BC}" type="pres">
      <dgm:prSet presAssocID="{938154DC-7DEC-4435-8AEE-F287F60DA644}" presName="circ1TxSh" presStyleLbl="vennNode1" presStyleIdx="0" presStyleCnt="1" custScaleX="81447" custScaleY="119119" custLinFactNeighborY="12680"/>
      <dgm:spPr/>
      <dgm:t>
        <a:bodyPr/>
        <a:lstStyle/>
        <a:p>
          <a:endParaRPr lang="zh-CN" altLang="en-US"/>
        </a:p>
      </dgm:t>
    </dgm:pt>
  </dgm:ptLst>
  <dgm:cxnLst>
    <dgm:cxn modelId="{F8FB8444-3373-404C-9230-AE02F265EB7D}" srcId="{AABD46EF-623D-4EC1-9905-9F9517C84035}" destId="{938154DC-7DEC-4435-8AEE-F287F60DA644}" srcOrd="0" destOrd="0" parTransId="{6E033A8B-39BD-418D-B3E7-B46D3AA0ABB1}" sibTransId="{2D1234A8-D610-4E36-A02B-729B238B8E3D}"/>
    <dgm:cxn modelId="{30E017FF-801F-4E02-A16E-DDA79ECEAA05}" type="presOf" srcId="{AABD46EF-623D-4EC1-9905-9F9517C84035}" destId="{8A8110AF-7FCF-4E47-932E-B9CB33926204}" srcOrd="0" destOrd="0" presId="urn:microsoft.com/office/officeart/2005/8/layout/venn1"/>
    <dgm:cxn modelId="{EB09E853-F052-4282-9861-84F955930CC2}" type="presOf" srcId="{938154DC-7DEC-4435-8AEE-F287F60DA644}" destId="{A319629E-037B-4B5B-8915-441F51FA60BC}" srcOrd="0" destOrd="0" presId="urn:microsoft.com/office/officeart/2005/8/layout/venn1"/>
    <dgm:cxn modelId="{EEA72B46-5D3D-46B9-9C07-6F924445C580}" type="presParOf" srcId="{8A8110AF-7FCF-4E47-932E-B9CB33926204}" destId="{A319629E-037B-4B5B-8915-441F51FA60BC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31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45ECB1DE-4976-41EA-BF4A-BA9625218151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F24F56F-F948-4FAE-A21B-C908CFF0947F}">
      <dgm:prSet/>
      <dgm:spPr/>
      <dgm:t>
        <a:bodyPr/>
        <a:lstStyle/>
        <a:p>
          <a:pPr rtl="0"/>
          <a:r>
            <a:rPr lang="zh-CN" dirty="0" smtClean="0"/>
            <a:t>大</a:t>
          </a:r>
          <a:endParaRPr lang="zh-CN" dirty="0"/>
        </a:p>
      </dgm:t>
    </dgm:pt>
    <dgm:pt modelId="{6EB2B391-B256-4E95-9585-2F0870E44ACA}" type="parTrans" cxnId="{43D3D3F3-471A-48BF-9BE4-5B6320766276}">
      <dgm:prSet/>
      <dgm:spPr/>
      <dgm:t>
        <a:bodyPr/>
        <a:lstStyle/>
        <a:p>
          <a:endParaRPr lang="zh-CN" altLang="en-US"/>
        </a:p>
      </dgm:t>
    </dgm:pt>
    <dgm:pt modelId="{A69B06CF-6523-4B01-915A-C0C50F407655}" type="sibTrans" cxnId="{43D3D3F3-471A-48BF-9BE4-5B6320766276}">
      <dgm:prSet/>
      <dgm:spPr/>
      <dgm:t>
        <a:bodyPr/>
        <a:lstStyle/>
        <a:p>
          <a:endParaRPr lang="zh-CN" altLang="en-US"/>
        </a:p>
      </dgm:t>
    </dgm:pt>
    <dgm:pt modelId="{61DA2F6A-A3A4-47F6-9631-E32DDDDECDEE}" type="pres">
      <dgm:prSet presAssocID="{45ECB1DE-4976-41EA-BF4A-BA9625218151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4E584C8-CAF4-4F3A-A494-457051CBD1BA}" type="pres">
      <dgm:prSet presAssocID="{EF24F56F-F948-4FAE-A21B-C908CFF0947F}" presName="circ1TxSh" presStyleLbl="vennNode1" presStyleIdx="0" presStyleCnt="1" custScaleX="83619" custScaleY="91188" custLinFactNeighborX="-18362"/>
      <dgm:spPr/>
      <dgm:t>
        <a:bodyPr/>
        <a:lstStyle/>
        <a:p>
          <a:endParaRPr lang="zh-CN" altLang="en-US"/>
        </a:p>
      </dgm:t>
    </dgm:pt>
  </dgm:ptLst>
  <dgm:cxnLst>
    <dgm:cxn modelId="{43D3D3F3-471A-48BF-9BE4-5B6320766276}" srcId="{45ECB1DE-4976-41EA-BF4A-BA9625218151}" destId="{EF24F56F-F948-4FAE-A21B-C908CFF0947F}" srcOrd="0" destOrd="0" parTransId="{6EB2B391-B256-4E95-9585-2F0870E44ACA}" sibTransId="{A69B06CF-6523-4B01-915A-C0C50F407655}"/>
    <dgm:cxn modelId="{D084543D-E629-4BCF-871E-8E1C70ADF66F}" type="presOf" srcId="{EF24F56F-F948-4FAE-A21B-C908CFF0947F}" destId="{04E584C8-CAF4-4F3A-A494-457051CBD1BA}" srcOrd="0" destOrd="0" presId="urn:microsoft.com/office/officeart/2005/8/layout/venn1"/>
    <dgm:cxn modelId="{1BD9C790-B089-4F8F-B7E0-7033810125C7}" type="presOf" srcId="{45ECB1DE-4976-41EA-BF4A-BA9625218151}" destId="{61DA2F6A-A3A4-47F6-9631-E32DDDDECDEE}" srcOrd="0" destOrd="0" presId="urn:microsoft.com/office/officeart/2005/8/layout/venn1"/>
    <dgm:cxn modelId="{35736D24-AAB6-4F20-8D77-5F0F84A40D61}" type="presParOf" srcId="{61DA2F6A-A3A4-47F6-9631-E32DDDDECDEE}" destId="{04E584C8-CAF4-4F3A-A494-457051CBD1BA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E6CFCA0-C49C-4951-BE4A-2894AF7F0369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21F9EB01-2DBC-4DE3-BF4F-D736561A8F50}">
      <dgm:prSet/>
      <dgm:spPr/>
      <dgm:t>
        <a:bodyPr/>
        <a:lstStyle/>
        <a:p>
          <a:pPr rtl="0"/>
          <a:r>
            <a:rPr lang="zh-CN" dirty="0" smtClean="0"/>
            <a:t>连</a:t>
          </a:r>
          <a:endParaRPr lang="zh-CN" dirty="0"/>
        </a:p>
      </dgm:t>
    </dgm:pt>
    <dgm:pt modelId="{8B03F53D-FC70-4946-AEAC-F84E888AD489}" type="parTrans" cxnId="{4ED37DFF-B7F3-4A12-BAF1-D82B1853C7BC}">
      <dgm:prSet/>
      <dgm:spPr/>
      <dgm:t>
        <a:bodyPr/>
        <a:lstStyle/>
        <a:p>
          <a:endParaRPr lang="zh-CN" altLang="en-US"/>
        </a:p>
      </dgm:t>
    </dgm:pt>
    <dgm:pt modelId="{F4A9E490-2C33-4765-846D-F336D70D9E90}" type="sibTrans" cxnId="{4ED37DFF-B7F3-4A12-BAF1-D82B1853C7BC}">
      <dgm:prSet/>
      <dgm:spPr/>
      <dgm:t>
        <a:bodyPr/>
        <a:lstStyle/>
        <a:p>
          <a:endParaRPr lang="zh-CN" altLang="en-US"/>
        </a:p>
      </dgm:t>
    </dgm:pt>
    <dgm:pt modelId="{7B1E7C52-CF18-48B2-BB65-024F73E359D3}" type="pres">
      <dgm:prSet presAssocID="{CE6CFCA0-C49C-4951-BE4A-2894AF7F0369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DBBB33F-27B5-48AE-A61C-C9DE23066AD1}" type="pres">
      <dgm:prSet presAssocID="{21F9EB01-2DBC-4DE3-BF4F-D736561A8F50}" presName="circ1TxSh" presStyleLbl="vennNode1" presStyleIdx="0" presStyleCnt="1" custScaleX="81179" custScaleY="90583" custLinFactNeighborX="-9411" custLinFactNeighborY="36409"/>
      <dgm:spPr/>
      <dgm:t>
        <a:bodyPr/>
        <a:lstStyle/>
        <a:p>
          <a:endParaRPr lang="zh-CN" altLang="en-US"/>
        </a:p>
      </dgm:t>
    </dgm:pt>
  </dgm:ptLst>
  <dgm:cxnLst>
    <dgm:cxn modelId="{7A032368-CA85-4590-B622-D5EA4FEB4DB8}" type="presOf" srcId="{21F9EB01-2DBC-4DE3-BF4F-D736561A8F50}" destId="{EDBBB33F-27B5-48AE-A61C-C9DE23066AD1}" srcOrd="0" destOrd="0" presId="urn:microsoft.com/office/officeart/2005/8/layout/venn1"/>
    <dgm:cxn modelId="{4ED37DFF-B7F3-4A12-BAF1-D82B1853C7BC}" srcId="{CE6CFCA0-C49C-4951-BE4A-2894AF7F0369}" destId="{21F9EB01-2DBC-4DE3-BF4F-D736561A8F50}" srcOrd="0" destOrd="0" parTransId="{8B03F53D-FC70-4946-AEAC-F84E888AD489}" sibTransId="{F4A9E490-2C33-4765-846D-F336D70D9E90}"/>
    <dgm:cxn modelId="{E078086D-FD71-48B4-8F9B-350C6F579256}" type="presOf" srcId="{CE6CFCA0-C49C-4951-BE4A-2894AF7F0369}" destId="{7B1E7C52-CF18-48B2-BB65-024F73E359D3}" srcOrd="0" destOrd="0" presId="urn:microsoft.com/office/officeart/2005/8/layout/venn1"/>
    <dgm:cxn modelId="{DC4DA298-B165-44FD-A75F-8C5AFB179276}" type="presParOf" srcId="{7B1E7C52-CF18-48B2-BB65-024F73E359D3}" destId="{EDBBB33F-27B5-48AE-A61C-C9DE23066AD1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CE6CFCA0-C49C-4951-BE4A-2894AF7F0369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21F9EB01-2DBC-4DE3-BF4F-D736561A8F50}">
      <dgm:prSet/>
      <dgm:spPr/>
      <dgm:t>
        <a:bodyPr/>
        <a:lstStyle/>
        <a:p>
          <a:pPr rtl="0"/>
          <a:r>
            <a:rPr lang="zh-CN" dirty="0" smtClean="0"/>
            <a:t>连</a:t>
          </a:r>
          <a:endParaRPr lang="zh-CN" dirty="0"/>
        </a:p>
      </dgm:t>
    </dgm:pt>
    <dgm:pt modelId="{8B03F53D-FC70-4946-AEAC-F84E888AD489}" type="parTrans" cxnId="{4ED37DFF-B7F3-4A12-BAF1-D82B1853C7BC}">
      <dgm:prSet/>
      <dgm:spPr/>
      <dgm:t>
        <a:bodyPr/>
        <a:lstStyle/>
        <a:p>
          <a:endParaRPr lang="zh-CN" altLang="en-US"/>
        </a:p>
      </dgm:t>
    </dgm:pt>
    <dgm:pt modelId="{F4A9E490-2C33-4765-846D-F336D70D9E90}" type="sibTrans" cxnId="{4ED37DFF-B7F3-4A12-BAF1-D82B1853C7BC}">
      <dgm:prSet/>
      <dgm:spPr/>
      <dgm:t>
        <a:bodyPr/>
        <a:lstStyle/>
        <a:p>
          <a:endParaRPr lang="zh-CN" altLang="en-US"/>
        </a:p>
      </dgm:t>
    </dgm:pt>
    <dgm:pt modelId="{7B1E7C52-CF18-48B2-BB65-024F73E359D3}" type="pres">
      <dgm:prSet presAssocID="{CE6CFCA0-C49C-4951-BE4A-2894AF7F0369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DBBB33F-27B5-48AE-A61C-C9DE23066AD1}" type="pres">
      <dgm:prSet presAssocID="{21F9EB01-2DBC-4DE3-BF4F-D736561A8F50}" presName="circ1TxSh" presStyleLbl="vennNode1" presStyleIdx="0" presStyleCnt="1" custScaleX="81179" custScaleY="90583" custLinFactNeighborX="-9411" custLinFactNeighborY="36409"/>
      <dgm:spPr/>
      <dgm:t>
        <a:bodyPr/>
        <a:lstStyle/>
        <a:p>
          <a:endParaRPr lang="zh-CN" altLang="en-US"/>
        </a:p>
      </dgm:t>
    </dgm:pt>
  </dgm:ptLst>
  <dgm:cxnLst>
    <dgm:cxn modelId="{4ED37DFF-B7F3-4A12-BAF1-D82B1853C7BC}" srcId="{CE6CFCA0-C49C-4951-BE4A-2894AF7F0369}" destId="{21F9EB01-2DBC-4DE3-BF4F-D736561A8F50}" srcOrd="0" destOrd="0" parTransId="{8B03F53D-FC70-4946-AEAC-F84E888AD489}" sibTransId="{F4A9E490-2C33-4765-846D-F336D70D9E90}"/>
    <dgm:cxn modelId="{C13D678F-841F-4A63-9DAF-47248665E277}" type="presOf" srcId="{CE6CFCA0-C49C-4951-BE4A-2894AF7F0369}" destId="{7B1E7C52-CF18-48B2-BB65-024F73E359D3}" srcOrd="0" destOrd="0" presId="urn:microsoft.com/office/officeart/2005/8/layout/venn1"/>
    <dgm:cxn modelId="{D42C76DC-0D2C-45E3-9140-EA904209CA54}" type="presOf" srcId="{21F9EB01-2DBC-4DE3-BF4F-D736561A8F50}" destId="{EDBBB33F-27B5-48AE-A61C-C9DE23066AD1}" srcOrd="0" destOrd="0" presId="urn:microsoft.com/office/officeart/2005/8/layout/venn1"/>
    <dgm:cxn modelId="{D497289E-062E-4A74-9B2E-85FA87782C25}" type="presParOf" srcId="{7B1E7C52-CF18-48B2-BB65-024F73E359D3}" destId="{EDBBB33F-27B5-48AE-A61C-C9DE23066AD1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0E6DF1C2-1746-482F-BF52-CD765E80A365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E65984A-BA92-43D1-B9A2-B9086CB43038}">
      <dgm:prSet/>
      <dgm:spPr/>
      <dgm:t>
        <a:bodyPr/>
        <a:lstStyle/>
        <a:p>
          <a:pPr rtl="0"/>
          <a:r>
            <a:rPr lang="zh-CN" dirty="0" smtClean="0"/>
            <a:t>事</a:t>
          </a:r>
          <a:endParaRPr lang="zh-CN" dirty="0"/>
        </a:p>
      </dgm:t>
    </dgm:pt>
    <dgm:pt modelId="{81728B8A-367F-45A7-8399-F1C3131B02C5}" type="parTrans" cxnId="{D4BAEDBC-6704-4ED8-83C9-D725DD67589D}">
      <dgm:prSet/>
      <dgm:spPr/>
      <dgm:t>
        <a:bodyPr/>
        <a:lstStyle/>
        <a:p>
          <a:endParaRPr lang="zh-CN" altLang="en-US"/>
        </a:p>
      </dgm:t>
    </dgm:pt>
    <dgm:pt modelId="{8E214BAF-A429-4BFC-AB47-111633C977F3}" type="sibTrans" cxnId="{D4BAEDBC-6704-4ED8-83C9-D725DD67589D}">
      <dgm:prSet/>
      <dgm:spPr/>
      <dgm:t>
        <a:bodyPr/>
        <a:lstStyle/>
        <a:p>
          <a:endParaRPr lang="zh-CN" altLang="en-US"/>
        </a:p>
      </dgm:t>
    </dgm:pt>
    <dgm:pt modelId="{171034FF-3396-4AA1-9482-05BACFB2D723}" type="pres">
      <dgm:prSet presAssocID="{0E6DF1C2-1746-482F-BF52-CD765E80A365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52DD290-D500-4BE9-9525-723274617DF1}" type="pres">
      <dgm:prSet presAssocID="{4E65984A-BA92-43D1-B9A2-B9086CB43038}" presName="circ1TxSh" presStyleLbl="vennNode1" presStyleIdx="0" presStyleCnt="1" custScaleX="120198" custLinFactNeighborX="-14727" custLinFactNeighborY="-12058"/>
      <dgm:spPr/>
      <dgm:t>
        <a:bodyPr/>
        <a:lstStyle/>
        <a:p>
          <a:endParaRPr lang="zh-CN" altLang="en-US"/>
        </a:p>
      </dgm:t>
    </dgm:pt>
  </dgm:ptLst>
  <dgm:cxnLst>
    <dgm:cxn modelId="{86502235-7BCC-4E6A-8863-D9BE37CE94A0}" type="presOf" srcId="{4E65984A-BA92-43D1-B9A2-B9086CB43038}" destId="{952DD290-D500-4BE9-9525-723274617DF1}" srcOrd="0" destOrd="0" presId="urn:microsoft.com/office/officeart/2005/8/layout/venn1"/>
    <dgm:cxn modelId="{D4BAEDBC-6704-4ED8-83C9-D725DD67589D}" srcId="{0E6DF1C2-1746-482F-BF52-CD765E80A365}" destId="{4E65984A-BA92-43D1-B9A2-B9086CB43038}" srcOrd="0" destOrd="0" parTransId="{81728B8A-367F-45A7-8399-F1C3131B02C5}" sibTransId="{8E214BAF-A429-4BFC-AB47-111633C977F3}"/>
    <dgm:cxn modelId="{1E77A8B9-5E32-4927-B6AE-BC02781F66D2}" type="presOf" srcId="{0E6DF1C2-1746-482F-BF52-CD765E80A365}" destId="{171034FF-3396-4AA1-9482-05BACFB2D723}" srcOrd="0" destOrd="0" presId="urn:microsoft.com/office/officeart/2005/8/layout/venn1"/>
    <dgm:cxn modelId="{2DE843FF-29CF-4E31-B023-4CBEB0CF8EDD}" type="presParOf" srcId="{171034FF-3396-4AA1-9482-05BACFB2D723}" destId="{952DD290-D500-4BE9-9525-723274617DF1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8A5913D2-4896-41F8-9856-90C73F67022D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zh-CN" altLang="en-US"/>
        </a:p>
      </dgm:t>
    </dgm:pt>
    <dgm:pt modelId="{A4DBE9E6-97EB-4725-A2C1-3C97D390DE6E}">
      <dgm:prSet/>
      <dgm:spPr/>
      <dgm:t>
        <a:bodyPr/>
        <a:lstStyle/>
        <a:p>
          <a:pPr rtl="0"/>
          <a:r>
            <a:rPr lang="zh-CN" dirty="0" smtClean="0"/>
            <a:t>海</a:t>
          </a:r>
          <a:endParaRPr lang="zh-CN" dirty="0"/>
        </a:p>
      </dgm:t>
    </dgm:pt>
    <dgm:pt modelId="{87EAD260-81CC-4CA9-BBD7-8CAA53C41D5E}" type="parTrans" cxnId="{2B21FC62-6E7B-4E86-901F-C320E9329617}">
      <dgm:prSet/>
      <dgm:spPr/>
      <dgm:t>
        <a:bodyPr/>
        <a:lstStyle/>
        <a:p>
          <a:endParaRPr lang="zh-CN" altLang="en-US"/>
        </a:p>
      </dgm:t>
    </dgm:pt>
    <dgm:pt modelId="{E9DC61F2-79D8-4484-8E44-6794BC3940A2}" type="sibTrans" cxnId="{2B21FC62-6E7B-4E86-901F-C320E9329617}">
      <dgm:prSet/>
      <dgm:spPr/>
      <dgm:t>
        <a:bodyPr/>
        <a:lstStyle/>
        <a:p>
          <a:endParaRPr lang="zh-CN" altLang="en-US"/>
        </a:p>
      </dgm:t>
    </dgm:pt>
    <dgm:pt modelId="{6F917F00-94F3-4752-A2F0-5E137890CEB8}" type="pres">
      <dgm:prSet presAssocID="{8A5913D2-4896-41F8-9856-90C73F67022D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D4B3101-F142-4E5E-B80A-8D9996F097C7}" type="pres">
      <dgm:prSet presAssocID="{A4DBE9E6-97EB-4725-A2C1-3C97D390DE6E}" presName="circ1TxSh" presStyleLbl="vennNode1" presStyleIdx="0" presStyleCnt="1" custLinFactNeighborX="-14286"/>
      <dgm:spPr/>
      <dgm:t>
        <a:bodyPr/>
        <a:lstStyle/>
        <a:p>
          <a:endParaRPr lang="zh-CN" altLang="en-US"/>
        </a:p>
      </dgm:t>
    </dgm:pt>
  </dgm:ptLst>
  <dgm:cxnLst>
    <dgm:cxn modelId="{801D5E7D-1D14-4B27-95C4-2D464C610FD6}" type="presOf" srcId="{A4DBE9E6-97EB-4725-A2C1-3C97D390DE6E}" destId="{CD4B3101-F142-4E5E-B80A-8D9996F097C7}" srcOrd="0" destOrd="0" presId="urn:microsoft.com/office/officeart/2005/8/layout/venn1"/>
    <dgm:cxn modelId="{2B21FC62-6E7B-4E86-901F-C320E9329617}" srcId="{8A5913D2-4896-41F8-9856-90C73F67022D}" destId="{A4DBE9E6-97EB-4725-A2C1-3C97D390DE6E}" srcOrd="0" destOrd="0" parTransId="{87EAD260-81CC-4CA9-BBD7-8CAA53C41D5E}" sibTransId="{E9DC61F2-79D8-4484-8E44-6794BC3940A2}"/>
    <dgm:cxn modelId="{25C7BAF6-83FD-46DF-ACBF-79CC9BCD6ACF}" type="presOf" srcId="{8A5913D2-4896-41F8-9856-90C73F67022D}" destId="{6F917F00-94F3-4752-A2F0-5E137890CEB8}" srcOrd="0" destOrd="0" presId="urn:microsoft.com/office/officeart/2005/8/layout/venn1"/>
    <dgm:cxn modelId="{7056F561-20B9-49A6-A403-673C2930E83E}" type="presParOf" srcId="{6F917F00-94F3-4752-A2F0-5E137890CEB8}" destId="{CD4B3101-F142-4E5E-B80A-8D9996F097C7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737B5EC5-D0D2-4529-A675-2479ADB7512A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9B3E140-8B8D-4175-BD94-00D1649702AA}">
      <dgm:prSet/>
      <dgm:spPr/>
      <dgm:t>
        <a:bodyPr/>
        <a:lstStyle/>
        <a:p>
          <a:pPr rtl="0"/>
          <a:r>
            <a:rPr lang="zh-CN" dirty="0" smtClean="0"/>
            <a:t>大</a:t>
          </a:r>
          <a:endParaRPr lang="zh-CN" dirty="0"/>
        </a:p>
      </dgm:t>
    </dgm:pt>
    <dgm:pt modelId="{20CABB80-E645-4623-B0F5-082F1C9844C3}" type="parTrans" cxnId="{8C3AC8CF-CD5C-4961-B37E-08F0B762C53E}">
      <dgm:prSet/>
      <dgm:spPr/>
      <dgm:t>
        <a:bodyPr/>
        <a:lstStyle/>
        <a:p>
          <a:endParaRPr lang="zh-CN" altLang="en-US"/>
        </a:p>
      </dgm:t>
    </dgm:pt>
    <dgm:pt modelId="{64EA75C9-5C20-4191-8BF0-E6DA063D3386}" type="sibTrans" cxnId="{8C3AC8CF-CD5C-4961-B37E-08F0B762C53E}">
      <dgm:prSet/>
      <dgm:spPr/>
      <dgm:t>
        <a:bodyPr/>
        <a:lstStyle/>
        <a:p>
          <a:endParaRPr lang="zh-CN" altLang="en-US"/>
        </a:p>
      </dgm:t>
    </dgm:pt>
    <dgm:pt modelId="{4470F79F-6492-40EA-A900-0CDDBA36E791}" type="pres">
      <dgm:prSet presAssocID="{737B5EC5-D0D2-4529-A675-2479ADB7512A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DAFA64C-DC3D-43CC-9306-9A83B9F4FF30}" type="pres">
      <dgm:prSet presAssocID="{B9B3E140-8B8D-4175-BD94-00D1649702AA}" presName="circ1TxSh" presStyleLbl="vennNode1" presStyleIdx="0" presStyleCnt="1" custScaleX="85044" custScaleY="76553"/>
      <dgm:spPr/>
      <dgm:t>
        <a:bodyPr/>
        <a:lstStyle/>
        <a:p>
          <a:endParaRPr lang="zh-CN" altLang="en-US"/>
        </a:p>
      </dgm:t>
    </dgm:pt>
  </dgm:ptLst>
  <dgm:cxnLst>
    <dgm:cxn modelId="{4D90E7D8-F426-4C78-9169-08CF6205F363}" type="presOf" srcId="{737B5EC5-D0D2-4529-A675-2479ADB7512A}" destId="{4470F79F-6492-40EA-A900-0CDDBA36E791}" srcOrd="0" destOrd="0" presId="urn:microsoft.com/office/officeart/2005/8/layout/venn1"/>
    <dgm:cxn modelId="{8C3AC8CF-CD5C-4961-B37E-08F0B762C53E}" srcId="{737B5EC5-D0D2-4529-A675-2479ADB7512A}" destId="{B9B3E140-8B8D-4175-BD94-00D1649702AA}" srcOrd="0" destOrd="0" parTransId="{20CABB80-E645-4623-B0F5-082F1C9844C3}" sibTransId="{64EA75C9-5C20-4191-8BF0-E6DA063D3386}"/>
    <dgm:cxn modelId="{BEDF1EDC-0BBF-4DEF-9756-45B4FCBE6C43}" type="presOf" srcId="{B9B3E140-8B8D-4175-BD94-00D1649702AA}" destId="{6DAFA64C-DC3D-43CC-9306-9A83B9F4FF30}" srcOrd="0" destOrd="0" presId="urn:microsoft.com/office/officeart/2005/8/layout/venn1"/>
    <dgm:cxn modelId="{18E7ED8F-766B-487B-9752-3D0F11EE20C0}" type="presParOf" srcId="{4470F79F-6492-40EA-A900-0CDDBA36E791}" destId="{6DAFA64C-DC3D-43CC-9306-9A83B9F4FF30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AABD46EF-623D-4EC1-9905-9F9517C84035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38154DC-7DEC-4435-8AEE-F287F60DA644}">
      <dgm:prSet/>
      <dgm:spPr/>
      <dgm:t>
        <a:bodyPr/>
        <a:lstStyle/>
        <a:p>
          <a:pPr rtl="0"/>
          <a:r>
            <a:rPr lang="zh-CN" dirty="0" smtClean="0"/>
            <a:t>学</a:t>
          </a:r>
          <a:endParaRPr lang="zh-CN" dirty="0"/>
        </a:p>
      </dgm:t>
    </dgm:pt>
    <dgm:pt modelId="{6E033A8B-39BD-418D-B3E7-B46D3AA0ABB1}" type="parTrans" cxnId="{F8FB8444-3373-404C-9230-AE02F265EB7D}">
      <dgm:prSet/>
      <dgm:spPr/>
      <dgm:t>
        <a:bodyPr/>
        <a:lstStyle/>
        <a:p>
          <a:endParaRPr lang="zh-CN" altLang="en-US"/>
        </a:p>
      </dgm:t>
    </dgm:pt>
    <dgm:pt modelId="{2D1234A8-D610-4E36-A02B-729B238B8E3D}" type="sibTrans" cxnId="{F8FB8444-3373-404C-9230-AE02F265EB7D}">
      <dgm:prSet/>
      <dgm:spPr/>
      <dgm:t>
        <a:bodyPr/>
        <a:lstStyle/>
        <a:p>
          <a:endParaRPr lang="zh-CN" altLang="en-US"/>
        </a:p>
      </dgm:t>
    </dgm:pt>
    <dgm:pt modelId="{8A8110AF-7FCF-4E47-932E-B9CB33926204}" type="pres">
      <dgm:prSet presAssocID="{AABD46EF-623D-4EC1-9905-9F9517C84035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319629E-037B-4B5B-8915-441F51FA60BC}" type="pres">
      <dgm:prSet presAssocID="{938154DC-7DEC-4435-8AEE-F287F60DA644}" presName="circ1TxSh" presStyleLbl="vennNode1" presStyleIdx="0" presStyleCnt="1" custScaleX="81447" custScaleY="119119" custLinFactNeighborY="12680"/>
      <dgm:spPr/>
      <dgm:t>
        <a:bodyPr/>
        <a:lstStyle/>
        <a:p>
          <a:endParaRPr lang="zh-CN" altLang="en-US"/>
        </a:p>
      </dgm:t>
    </dgm:pt>
  </dgm:ptLst>
  <dgm:cxnLst>
    <dgm:cxn modelId="{0F789B01-9143-438F-B1CB-CB246DA36EBE}" type="presOf" srcId="{AABD46EF-623D-4EC1-9905-9F9517C84035}" destId="{8A8110AF-7FCF-4E47-932E-B9CB33926204}" srcOrd="0" destOrd="0" presId="urn:microsoft.com/office/officeart/2005/8/layout/venn1"/>
    <dgm:cxn modelId="{F8FB8444-3373-404C-9230-AE02F265EB7D}" srcId="{AABD46EF-623D-4EC1-9905-9F9517C84035}" destId="{938154DC-7DEC-4435-8AEE-F287F60DA644}" srcOrd="0" destOrd="0" parTransId="{6E033A8B-39BD-418D-B3E7-B46D3AA0ABB1}" sibTransId="{2D1234A8-D610-4E36-A02B-729B238B8E3D}"/>
    <dgm:cxn modelId="{3489D674-A4ED-4C62-AFDC-FC64AF8CE838}" type="presOf" srcId="{938154DC-7DEC-4435-8AEE-F287F60DA644}" destId="{A319629E-037B-4B5B-8915-441F51FA60BC}" srcOrd="0" destOrd="0" presId="urn:microsoft.com/office/officeart/2005/8/layout/venn1"/>
    <dgm:cxn modelId="{E3D02747-2440-4CB5-8287-F1749E09C677}" type="presParOf" srcId="{8A8110AF-7FCF-4E47-932E-B9CB33926204}" destId="{A319629E-037B-4B5B-8915-441F51FA60BC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3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E6DF1C2-1746-482F-BF52-CD765E80A365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E65984A-BA92-43D1-B9A2-B9086CB43038}">
      <dgm:prSet/>
      <dgm:spPr/>
      <dgm:t>
        <a:bodyPr/>
        <a:lstStyle/>
        <a:p>
          <a:pPr rtl="0"/>
          <a:r>
            <a:rPr lang="zh-CN" dirty="0" smtClean="0"/>
            <a:t>事</a:t>
          </a:r>
          <a:endParaRPr lang="zh-CN" dirty="0"/>
        </a:p>
      </dgm:t>
    </dgm:pt>
    <dgm:pt modelId="{81728B8A-367F-45A7-8399-F1C3131B02C5}" type="parTrans" cxnId="{D4BAEDBC-6704-4ED8-83C9-D725DD67589D}">
      <dgm:prSet/>
      <dgm:spPr/>
      <dgm:t>
        <a:bodyPr/>
        <a:lstStyle/>
        <a:p>
          <a:endParaRPr lang="zh-CN" altLang="en-US"/>
        </a:p>
      </dgm:t>
    </dgm:pt>
    <dgm:pt modelId="{8E214BAF-A429-4BFC-AB47-111633C977F3}" type="sibTrans" cxnId="{D4BAEDBC-6704-4ED8-83C9-D725DD67589D}">
      <dgm:prSet/>
      <dgm:spPr/>
      <dgm:t>
        <a:bodyPr/>
        <a:lstStyle/>
        <a:p>
          <a:endParaRPr lang="zh-CN" altLang="en-US"/>
        </a:p>
      </dgm:t>
    </dgm:pt>
    <dgm:pt modelId="{171034FF-3396-4AA1-9482-05BACFB2D723}" type="pres">
      <dgm:prSet presAssocID="{0E6DF1C2-1746-482F-BF52-CD765E80A365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52DD290-D500-4BE9-9525-723274617DF1}" type="pres">
      <dgm:prSet presAssocID="{4E65984A-BA92-43D1-B9A2-B9086CB43038}" presName="circ1TxSh" presStyleLbl="vennNode1" presStyleIdx="0" presStyleCnt="1" custScaleX="120198" custLinFactNeighborX="-14727" custLinFactNeighborY="-12058"/>
      <dgm:spPr/>
      <dgm:t>
        <a:bodyPr/>
        <a:lstStyle/>
        <a:p>
          <a:endParaRPr lang="zh-CN" altLang="en-US"/>
        </a:p>
      </dgm:t>
    </dgm:pt>
  </dgm:ptLst>
  <dgm:cxnLst>
    <dgm:cxn modelId="{F6A0D4C7-6F84-4DDE-A739-D4F595586B55}" type="presOf" srcId="{4E65984A-BA92-43D1-B9A2-B9086CB43038}" destId="{952DD290-D500-4BE9-9525-723274617DF1}" srcOrd="0" destOrd="0" presId="urn:microsoft.com/office/officeart/2005/8/layout/venn1"/>
    <dgm:cxn modelId="{0B067CAB-198E-47A6-9220-0B4DC1DE71EF}" type="presOf" srcId="{0E6DF1C2-1746-482F-BF52-CD765E80A365}" destId="{171034FF-3396-4AA1-9482-05BACFB2D723}" srcOrd="0" destOrd="0" presId="urn:microsoft.com/office/officeart/2005/8/layout/venn1"/>
    <dgm:cxn modelId="{D4BAEDBC-6704-4ED8-83C9-D725DD67589D}" srcId="{0E6DF1C2-1746-482F-BF52-CD765E80A365}" destId="{4E65984A-BA92-43D1-B9A2-B9086CB43038}" srcOrd="0" destOrd="0" parTransId="{81728B8A-367F-45A7-8399-F1C3131B02C5}" sibTransId="{8E214BAF-A429-4BFC-AB47-111633C977F3}"/>
    <dgm:cxn modelId="{71897D77-7052-40F0-8FE0-A91D9F79CF52}" type="presParOf" srcId="{171034FF-3396-4AA1-9482-05BACFB2D723}" destId="{952DD290-D500-4BE9-9525-723274617DF1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A5913D2-4896-41F8-9856-90C73F67022D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zh-CN" altLang="en-US"/>
        </a:p>
      </dgm:t>
    </dgm:pt>
    <dgm:pt modelId="{A4DBE9E6-97EB-4725-A2C1-3C97D390DE6E}">
      <dgm:prSet/>
      <dgm:spPr/>
      <dgm:t>
        <a:bodyPr/>
        <a:lstStyle/>
        <a:p>
          <a:pPr rtl="0"/>
          <a:r>
            <a:rPr lang="zh-CN" dirty="0" smtClean="0"/>
            <a:t>海</a:t>
          </a:r>
          <a:endParaRPr lang="zh-CN" dirty="0"/>
        </a:p>
      </dgm:t>
    </dgm:pt>
    <dgm:pt modelId="{87EAD260-81CC-4CA9-BBD7-8CAA53C41D5E}" type="parTrans" cxnId="{2B21FC62-6E7B-4E86-901F-C320E9329617}">
      <dgm:prSet/>
      <dgm:spPr/>
      <dgm:t>
        <a:bodyPr/>
        <a:lstStyle/>
        <a:p>
          <a:endParaRPr lang="zh-CN" altLang="en-US"/>
        </a:p>
      </dgm:t>
    </dgm:pt>
    <dgm:pt modelId="{E9DC61F2-79D8-4484-8E44-6794BC3940A2}" type="sibTrans" cxnId="{2B21FC62-6E7B-4E86-901F-C320E9329617}">
      <dgm:prSet/>
      <dgm:spPr/>
      <dgm:t>
        <a:bodyPr/>
        <a:lstStyle/>
        <a:p>
          <a:endParaRPr lang="zh-CN" altLang="en-US"/>
        </a:p>
      </dgm:t>
    </dgm:pt>
    <dgm:pt modelId="{6F917F00-94F3-4752-A2F0-5E137890CEB8}" type="pres">
      <dgm:prSet presAssocID="{8A5913D2-4896-41F8-9856-90C73F67022D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D4B3101-F142-4E5E-B80A-8D9996F097C7}" type="pres">
      <dgm:prSet presAssocID="{A4DBE9E6-97EB-4725-A2C1-3C97D390DE6E}" presName="circ1TxSh" presStyleLbl="vennNode1" presStyleIdx="0" presStyleCnt="1" custLinFactNeighborX="-14286"/>
      <dgm:spPr/>
      <dgm:t>
        <a:bodyPr/>
        <a:lstStyle/>
        <a:p>
          <a:endParaRPr lang="zh-CN" altLang="en-US"/>
        </a:p>
      </dgm:t>
    </dgm:pt>
  </dgm:ptLst>
  <dgm:cxnLst>
    <dgm:cxn modelId="{2B21FC62-6E7B-4E86-901F-C320E9329617}" srcId="{8A5913D2-4896-41F8-9856-90C73F67022D}" destId="{A4DBE9E6-97EB-4725-A2C1-3C97D390DE6E}" srcOrd="0" destOrd="0" parTransId="{87EAD260-81CC-4CA9-BBD7-8CAA53C41D5E}" sibTransId="{E9DC61F2-79D8-4484-8E44-6794BC3940A2}"/>
    <dgm:cxn modelId="{50C0C648-74B4-46E7-97AA-4C747FFA2213}" type="presOf" srcId="{8A5913D2-4896-41F8-9856-90C73F67022D}" destId="{6F917F00-94F3-4752-A2F0-5E137890CEB8}" srcOrd="0" destOrd="0" presId="urn:microsoft.com/office/officeart/2005/8/layout/venn1"/>
    <dgm:cxn modelId="{875B6E6E-B9C1-4704-8769-B569C246286F}" type="presOf" srcId="{A4DBE9E6-97EB-4725-A2C1-3C97D390DE6E}" destId="{CD4B3101-F142-4E5E-B80A-8D9996F097C7}" srcOrd="0" destOrd="0" presId="urn:microsoft.com/office/officeart/2005/8/layout/venn1"/>
    <dgm:cxn modelId="{EF2D8710-BCED-404C-A1DD-28B7457A4649}" type="presParOf" srcId="{6F917F00-94F3-4752-A2F0-5E137890CEB8}" destId="{CD4B3101-F142-4E5E-B80A-8D9996F097C7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37B5EC5-D0D2-4529-A675-2479ADB7512A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9B3E140-8B8D-4175-BD94-00D1649702AA}">
      <dgm:prSet/>
      <dgm:spPr/>
      <dgm:t>
        <a:bodyPr/>
        <a:lstStyle/>
        <a:p>
          <a:pPr rtl="0"/>
          <a:r>
            <a:rPr lang="zh-CN" dirty="0" smtClean="0"/>
            <a:t>大</a:t>
          </a:r>
          <a:endParaRPr lang="zh-CN" dirty="0"/>
        </a:p>
      </dgm:t>
    </dgm:pt>
    <dgm:pt modelId="{20CABB80-E645-4623-B0F5-082F1C9844C3}" type="parTrans" cxnId="{8C3AC8CF-CD5C-4961-B37E-08F0B762C53E}">
      <dgm:prSet/>
      <dgm:spPr/>
      <dgm:t>
        <a:bodyPr/>
        <a:lstStyle/>
        <a:p>
          <a:endParaRPr lang="zh-CN" altLang="en-US"/>
        </a:p>
      </dgm:t>
    </dgm:pt>
    <dgm:pt modelId="{64EA75C9-5C20-4191-8BF0-E6DA063D3386}" type="sibTrans" cxnId="{8C3AC8CF-CD5C-4961-B37E-08F0B762C53E}">
      <dgm:prSet/>
      <dgm:spPr/>
      <dgm:t>
        <a:bodyPr/>
        <a:lstStyle/>
        <a:p>
          <a:endParaRPr lang="zh-CN" altLang="en-US"/>
        </a:p>
      </dgm:t>
    </dgm:pt>
    <dgm:pt modelId="{4470F79F-6492-40EA-A900-0CDDBA36E791}" type="pres">
      <dgm:prSet presAssocID="{737B5EC5-D0D2-4529-A675-2479ADB7512A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DAFA64C-DC3D-43CC-9306-9A83B9F4FF30}" type="pres">
      <dgm:prSet presAssocID="{B9B3E140-8B8D-4175-BD94-00D1649702AA}" presName="circ1TxSh" presStyleLbl="vennNode1" presStyleIdx="0" presStyleCnt="1" custScaleX="85044" custScaleY="76553"/>
      <dgm:spPr/>
      <dgm:t>
        <a:bodyPr/>
        <a:lstStyle/>
        <a:p>
          <a:endParaRPr lang="zh-CN" altLang="en-US"/>
        </a:p>
      </dgm:t>
    </dgm:pt>
  </dgm:ptLst>
  <dgm:cxnLst>
    <dgm:cxn modelId="{8C3AC8CF-CD5C-4961-B37E-08F0B762C53E}" srcId="{737B5EC5-D0D2-4529-A675-2479ADB7512A}" destId="{B9B3E140-8B8D-4175-BD94-00D1649702AA}" srcOrd="0" destOrd="0" parTransId="{20CABB80-E645-4623-B0F5-082F1C9844C3}" sibTransId="{64EA75C9-5C20-4191-8BF0-E6DA063D3386}"/>
    <dgm:cxn modelId="{117BB048-07D3-4848-9325-E935B113E778}" type="presOf" srcId="{B9B3E140-8B8D-4175-BD94-00D1649702AA}" destId="{6DAFA64C-DC3D-43CC-9306-9A83B9F4FF30}" srcOrd="0" destOrd="0" presId="urn:microsoft.com/office/officeart/2005/8/layout/venn1"/>
    <dgm:cxn modelId="{6CAC363A-8724-42F7-8D9A-ADAB457C52AD}" type="presOf" srcId="{737B5EC5-D0D2-4529-A675-2479ADB7512A}" destId="{4470F79F-6492-40EA-A900-0CDDBA36E791}" srcOrd="0" destOrd="0" presId="urn:microsoft.com/office/officeart/2005/8/layout/venn1"/>
    <dgm:cxn modelId="{EF993F32-7F85-4727-B092-1C1CFD1185EF}" type="presParOf" srcId="{4470F79F-6492-40EA-A900-0CDDBA36E791}" destId="{6DAFA64C-DC3D-43CC-9306-9A83B9F4FF30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ABD46EF-623D-4EC1-9905-9F9517C84035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38154DC-7DEC-4435-8AEE-F287F60DA644}">
      <dgm:prSet/>
      <dgm:spPr/>
      <dgm:t>
        <a:bodyPr/>
        <a:lstStyle/>
        <a:p>
          <a:pPr rtl="0"/>
          <a:r>
            <a:rPr lang="zh-CN" dirty="0" smtClean="0"/>
            <a:t>学</a:t>
          </a:r>
          <a:endParaRPr lang="zh-CN" dirty="0"/>
        </a:p>
      </dgm:t>
    </dgm:pt>
    <dgm:pt modelId="{6E033A8B-39BD-418D-B3E7-B46D3AA0ABB1}" type="parTrans" cxnId="{F8FB8444-3373-404C-9230-AE02F265EB7D}">
      <dgm:prSet/>
      <dgm:spPr/>
      <dgm:t>
        <a:bodyPr/>
        <a:lstStyle/>
        <a:p>
          <a:endParaRPr lang="zh-CN" altLang="en-US"/>
        </a:p>
      </dgm:t>
    </dgm:pt>
    <dgm:pt modelId="{2D1234A8-D610-4E36-A02B-729B238B8E3D}" type="sibTrans" cxnId="{F8FB8444-3373-404C-9230-AE02F265EB7D}">
      <dgm:prSet/>
      <dgm:spPr/>
      <dgm:t>
        <a:bodyPr/>
        <a:lstStyle/>
        <a:p>
          <a:endParaRPr lang="zh-CN" altLang="en-US"/>
        </a:p>
      </dgm:t>
    </dgm:pt>
    <dgm:pt modelId="{8A8110AF-7FCF-4E47-932E-B9CB33926204}" type="pres">
      <dgm:prSet presAssocID="{AABD46EF-623D-4EC1-9905-9F9517C84035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319629E-037B-4B5B-8915-441F51FA60BC}" type="pres">
      <dgm:prSet presAssocID="{938154DC-7DEC-4435-8AEE-F287F60DA644}" presName="circ1TxSh" presStyleLbl="vennNode1" presStyleIdx="0" presStyleCnt="1" custScaleX="81447" custScaleY="119119" custLinFactNeighborY="12680"/>
      <dgm:spPr/>
      <dgm:t>
        <a:bodyPr/>
        <a:lstStyle/>
        <a:p>
          <a:endParaRPr lang="zh-CN" altLang="en-US"/>
        </a:p>
      </dgm:t>
    </dgm:pt>
  </dgm:ptLst>
  <dgm:cxnLst>
    <dgm:cxn modelId="{F8FB8444-3373-404C-9230-AE02F265EB7D}" srcId="{AABD46EF-623D-4EC1-9905-9F9517C84035}" destId="{938154DC-7DEC-4435-8AEE-F287F60DA644}" srcOrd="0" destOrd="0" parTransId="{6E033A8B-39BD-418D-B3E7-B46D3AA0ABB1}" sibTransId="{2D1234A8-D610-4E36-A02B-729B238B8E3D}"/>
    <dgm:cxn modelId="{BDC69362-CCE5-4C80-B282-81E9FF500EA2}" type="presOf" srcId="{AABD46EF-623D-4EC1-9905-9F9517C84035}" destId="{8A8110AF-7FCF-4E47-932E-B9CB33926204}" srcOrd="0" destOrd="0" presId="urn:microsoft.com/office/officeart/2005/8/layout/venn1"/>
    <dgm:cxn modelId="{0ABDDC90-AA0D-46E6-BCE3-C1CFFAE42CBE}" type="presOf" srcId="{938154DC-7DEC-4435-8AEE-F287F60DA644}" destId="{A319629E-037B-4B5B-8915-441F51FA60BC}" srcOrd="0" destOrd="0" presId="urn:microsoft.com/office/officeart/2005/8/layout/venn1"/>
    <dgm:cxn modelId="{7091228D-3A76-45CA-99C5-958FC6232936}" type="presParOf" srcId="{8A8110AF-7FCF-4E47-932E-B9CB33926204}" destId="{A319629E-037B-4B5B-8915-441F51FA60BC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3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5ECB1DE-4976-41EA-BF4A-BA9625218151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F24F56F-F948-4FAE-A21B-C908CFF0947F}">
      <dgm:prSet/>
      <dgm:spPr/>
      <dgm:t>
        <a:bodyPr/>
        <a:lstStyle/>
        <a:p>
          <a:pPr rtl="0"/>
          <a:r>
            <a:rPr lang="zh-CN" dirty="0" smtClean="0"/>
            <a:t>大</a:t>
          </a:r>
          <a:endParaRPr lang="zh-CN" dirty="0"/>
        </a:p>
      </dgm:t>
    </dgm:pt>
    <dgm:pt modelId="{6EB2B391-B256-4E95-9585-2F0870E44ACA}" type="parTrans" cxnId="{43D3D3F3-471A-48BF-9BE4-5B6320766276}">
      <dgm:prSet/>
      <dgm:spPr/>
      <dgm:t>
        <a:bodyPr/>
        <a:lstStyle/>
        <a:p>
          <a:endParaRPr lang="zh-CN" altLang="en-US"/>
        </a:p>
      </dgm:t>
    </dgm:pt>
    <dgm:pt modelId="{A69B06CF-6523-4B01-915A-C0C50F407655}" type="sibTrans" cxnId="{43D3D3F3-471A-48BF-9BE4-5B6320766276}">
      <dgm:prSet/>
      <dgm:spPr/>
      <dgm:t>
        <a:bodyPr/>
        <a:lstStyle/>
        <a:p>
          <a:endParaRPr lang="zh-CN" altLang="en-US"/>
        </a:p>
      </dgm:t>
    </dgm:pt>
    <dgm:pt modelId="{61DA2F6A-A3A4-47F6-9631-E32DDDDECDEE}" type="pres">
      <dgm:prSet presAssocID="{45ECB1DE-4976-41EA-BF4A-BA9625218151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4E584C8-CAF4-4F3A-A494-457051CBD1BA}" type="pres">
      <dgm:prSet presAssocID="{EF24F56F-F948-4FAE-A21B-C908CFF0947F}" presName="circ1TxSh" presStyleLbl="vennNode1" presStyleIdx="0" presStyleCnt="1" custScaleX="83619" custScaleY="91188" custLinFactNeighborX="-18362"/>
      <dgm:spPr/>
      <dgm:t>
        <a:bodyPr/>
        <a:lstStyle/>
        <a:p>
          <a:endParaRPr lang="zh-CN" altLang="en-US"/>
        </a:p>
      </dgm:t>
    </dgm:pt>
  </dgm:ptLst>
  <dgm:cxnLst>
    <dgm:cxn modelId="{43D3D3F3-471A-48BF-9BE4-5B6320766276}" srcId="{45ECB1DE-4976-41EA-BF4A-BA9625218151}" destId="{EF24F56F-F948-4FAE-A21B-C908CFF0947F}" srcOrd="0" destOrd="0" parTransId="{6EB2B391-B256-4E95-9585-2F0870E44ACA}" sibTransId="{A69B06CF-6523-4B01-915A-C0C50F407655}"/>
    <dgm:cxn modelId="{DDD1967A-1E3F-4C6C-9EC1-BA7EC67A1751}" type="presOf" srcId="{45ECB1DE-4976-41EA-BF4A-BA9625218151}" destId="{61DA2F6A-A3A4-47F6-9631-E32DDDDECDEE}" srcOrd="0" destOrd="0" presId="urn:microsoft.com/office/officeart/2005/8/layout/venn1"/>
    <dgm:cxn modelId="{FAF85624-895C-408D-8A86-90937460F03C}" type="presOf" srcId="{EF24F56F-F948-4FAE-A21B-C908CFF0947F}" destId="{04E584C8-CAF4-4F3A-A494-457051CBD1BA}" srcOrd="0" destOrd="0" presId="urn:microsoft.com/office/officeart/2005/8/layout/venn1"/>
    <dgm:cxn modelId="{9C233418-37B4-4707-A1D2-5ED1E4266C0B}" type="presParOf" srcId="{61DA2F6A-A3A4-47F6-9631-E32DDDDECDEE}" destId="{04E584C8-CAF4-4F3A-A494-457051CBD1BA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E6CFCA0-C49C-4951-BE4A-2894AF7F0369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21F9EB01-2DBC-4DE3-BF4F-D736561A8F50}">
      <dgm:prSet/>
      <dgm:spPr/>
      <dgm:t>
        <a:bodyPr/>
        <a:lstStyle/>
        <a:p>
          <a:pPr rtl="0"/>
          <a:r>
            <a:rPr lang="zh-CN" dirty="0" smtClean="0"/>
            <a:t>连</a:t>
          </a:r>
          <a:endParaRPr lang="zh-CN" dirty="0"/>
        </a:p>
      </dgm:t>
    </dgm:pt>
    <dgm:pt modelId="{8B03F53D-FC70-4946-AEAC-F84E888AD489}" type="parTrans" cxnId="{4ED37DFF-B7F3-4A12-BAF1-D82B1853C7BC}">
      <dgm:prSet/>
      <dgm:spPr/>
      <dgm:t>
        <a:bodyPr/>
        <a:lstStyle/>
        <a:p>
          <a:endParaRPr lang="zh-CN" altLang="en-US"/>
        </a:p>
      </dgm:t>
    </dgm:pt>
    <dgm:pt modelId="{F4A9E490-2C33-4765-846D-F336D70D9E90}" type="sibTrans" cxnId="{4ED37DFF-B7F3-4A12-BAF1-D82B1853C7BC}">
      <dgm:prSet/>
      <dgm:spPr/>
      <dgm:t>
        <a:bodyPr/>
        <a:lstStyle/>
        <a:p>
          <a:endParaRPr lang="zh-CN" altLang="en-US"/>
        </a:p>
      </dgm:t>
    </dgm:pt>
    <dgm:pt modelId="{7B1E7C52-CF18-48B2-BB65-024F73E359D3}" type="pres">
      <dgm:prSet presAssocID="{CE6CFCA0-C49C-4951-BE4A-2894AF7F0369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DBBB33F-27B5-48AE-A61C-C9DE23066AD1}" type="pres">
      <dgm:prSet presAssocID="{21F9EB01-2DBC-4DE3-BF4F-D736561A8F50}" presName="circ1TxSh" presStyleLbl="vennNode1" presStyleIdx="0" presStyleCnt="1" custScaleX="81179" custScaleY="90583" custLinFactNeighborX="-9411" custLinFactNeighborY="36409"/>
      <dgm:spPr/>
      <dgm:t>
        <a:bodyPr/>
        <a:lstStyle/>
        <a:p>
          <a:endParaRPr lang="zh-CN" altLang="en-US"/>
        </a:p>
      </dgm:t>
    </dgm:pt>
  </dgm:ptLst>
  <dgm:cxnLst>
    <dgm:cxn modelId="{4ED37DFF-B7F3-4A12-BAF1-D82B1853C7BC}" srcId="{CE6CFCA0-C49C-4951-BE4A-2894AF7F0369}" destId="{21F9EB01-2DBC-4DE3-BF4F-D736561A8F50}" srcOrd="0" destOrd="0" parTransId="{8B03F53D-FC70-4946-AEAC-F84E888AD489}" sibTransId="{F4A9E490-2C33-4765-846D-F336D70D9E90}"/>
    <dgm:cxn modelId="{8C2364C0-1162-4872-B5A6-5D6790991E96}" type="presOf" srcId="{21F9EB01-2DBC-4DE3-BF4F-D736561A8F50}" destId="{EDBBB33F-27B5-48AE-A61C-C9DE23066AD1}" srcOrd="0" destOrd="0" presId="urn:microsoft.com/office/officeart/2005/8/layout/venn1"/>
    <dgm:cxn modelId="{1A26D277-ABF3-49FF-8508-148C7FE00AFE}" type="presOf" srcId="{CE6CFCA0-C49C-4951-BE4A-2894AF7F0369}" destId="{7B1E7C52-CF18-48B2-BB65-024F73E359D3}" srcOrd="0" destOrd="0" presId="urn:microsoft.com/office/officeart/2005/8/layout/venn1"/>
    <dgm:cxn modelId="{B69ACE89-1376-4DE2-88E3-D9F6ED659D5A}" type="presParOf" srcId="{7B1E7C52-CF18-48B2-BB65-024F73E359D3}" destId="{EDBBB33F-27B5-48AE-A61C-C9DE23066AD1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E6DF1C2-1746-482F-BF52-CD765E80A365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E65984A-BA92-43D1-B9A2-B9086CB43038}">
      <dgm:prSet/>
      <dgm:spPr/>
      <dgm:t>
        <a:bodyPr/>
        <a:lstStyle/>
        <a:p>
          <a:pPr rtl="0"/>
          <a:r>
            <a:rPr lang="zh-CN" dirty="0" smtClean="0"/>
            <a:t>事</a:t>
          </a:r>
          <a:endParaRPr lang="zh-CN" dirty="0"/>
        </a:p>
      </dgm:t>
    </dgm:pt>
    <dgm:pt modelId="{81728B8A-367F-45A7-8399-F1C3131B02C5}" type="parTrans" cxnId="{D4BAEDBC-6704-4ED8-83C9-D725DD67589D}">
      <dgm:prSet/>
      <dgm:spPr/>
      <dgm:t>
        <a:bodyPr/>
        <a:lstStyle/>
        <a:p>
          <a:endParaRPr lang="zh-CN" altLang="en-US"/>
        </a:p>
      </dgm:t>
    </dgm:pt>
    <dgm:pt modelId="{8E214BAF-A429-4BFC-AB47-111633C977F3}" type="sibTrans" cxnId="{D4BAEDBC-6704-4ED8-83C9-D725DD67589D}">
      <dgm:prSet/>
      <dgm:spPr/>
      <dgm:t>
        <a:bodyPr/>
        <a:lstStyle/>
        <a:p>
          <a:endParaRPr lang="zh-CN" altLang="en-US"/>
        </a:p>
      </dgm:t>
    </dgm:pt>
    <dgm:pt modelId="{171034FF-3396-4AA1-9482-05BACFB2D723}" type="pres">
      <dgm:prSet presAssocID="{0E6DF1C2-1746-482F-BF52-CD765E80A365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52DD290-D500-4BE9-9525-723274617DF1}" type="pres">
      <dgm:prSet presAssocID="{4E65984A-BA92-43D1-B9A2-B9086CB43038}" presName="circ1TxSh" presStyleLbl="vennNode1" presStyleIdx="0" presStyleCnt="1" custScaleX="120198" custLinFactNeighborX="-14727" custLinFactNeighborY="-12058"/>
      <dgm:spPr/>
      <dgm:t>
        <a:bodyPr/>
        <a:lstStyle/>
        <a:p>
          <a:endParaRPr lang="zh-CN" altLang="en-US"/>
        </a:p>
      </dgm:t>
    </dgm:pt>
  </dgm:ptLst>
  <dgm:cxnLst>
    <dgm:cxn modelId="{4CAFFCB7-48E0-4517-A27E-0D56E2B53909}" type="presOf" srcId="{0E6DF1C2-1746-482F-BF52-CD765E80A365}" destId="{171034FF-3396-4AA1-9482-05BACFB2D723}" srcOrd="0" destOrd="0" presId="urn:microsoft.com/office/officeart/2005/8/layout/venn1"/>
    <dgm:cxn modelId="{D4BAEDBC-6704-4ED8-83C9-D725DD67589D}" srcId="{0E6DF1C2-1746-482F-BF52-CD765E80A365}" destId="{4E65984A-BA92-43D1-B9A2-B9086CB43038}" srcOrd="0" destOrd="0" parTransId="{81728B8A-367F-45A7-8399-F1C3131B02C5}" sibTransId="{8E214BAF-A429-4BFC-AB47-111633C977F3}"/>
    <dgm:cxn modelId="{220D70F0-DFF2-47BE-B862-5690AAF0C911}" type="presOf" srcId="{4E65984A-BA92-43D1-B9A2-B9086CB43038}" destId="{952DD290-D500-4BE9-9525-723274617DF1}" srcOrd="0" destOrd="0" presId="urn:microsoft.com/office/officeart/2005/8/layout/venn1"/>
    <dgm:cxn modelId="{1B14EF68-C588-4EB3-8321-302E6EE37562}" type="presParOf" srcId="{171034FF-3396-4AA1-9482-05BACFB2D723}" destId="{952DD290-D500-4BE9-9525-723274617DF1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E584C8-CAF4-4F3A-A494-457051CBD1BA}">
      <dsp:nvSpPr>
        <dsp:cNvPr id="0" name=""/>
        <dsp:cNvSpPr/>
      </dsp:nvSpPr>
      <dsp:spPr>
        <a:xfrm>
          <a:off x="0" y="173742"/>
          <a:ext cx="327920" cy="357602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700" kern="1200" dirty="0" smtClean="0"/>
            <a:t>大</a:t>
          </a:r>
          <a:endParaRPr lang="zh-CN" sz="1700" kern="1200" dirty="0"/>
        </a:p>
      </dsp:txBody>
      <dsp:txXfrm>
        <a:off x="48023" y="226112"/>
        <a:ext cx="231874" cy="25286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4B3101-F142-4E5E-B80A-8D9996F097C7}">
      <dsp:nvSpPr>
        <dsp:cNvPr id="0" name=""/>
        <dsp:cNvSpPr/>
      </dsp:nvSpPr>
      <dsp:spPr>
        <a:xfrm>
          <a:off x="0" y="91645"/>
          <a:ext cx="504057" cy="50405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300" kern="1200" dirty="0" smtClean="0"/>
            <a:t>海</a:t>
          </a:r>
          <a:endParaRPr lang="zh-CN" sz="2300" kern="1200" dirty="0"/>
        </a:p>
      </dsp:txBody>
      <dsp:txXfrm>
        <a:off x="73817" y="165462"/>
        <a:ext cx="356423" cy="356423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AFA64C-DC3D-43CC-9306-9A83B9F4FF30}">
      <dsp:nvSpPr>
        <dsp:cNvPr id="0" name=""/>
        <dsp:cNvSpPr/>
      </dsp:nvSpPr>
      <dsp:spPr>
        <a:xfrm>
          <a:off x="40739" y="144015"/>
          <a:ext cx="463315" cy="41705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 dirty="0" smtClean="0"/>
            <a:t>大</a:t>
          </a:r>
          <a:endParaRPr lang="zh-CN" sz="1900" kern="1200" dirty="0"/>
        </a:p>
      </dsp:txBody>
      <dsp:txXfrm>
        <a:off x="108590" y="205091"/>
        <a:ext cx="327613" cy="294904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19629E-037B-4B5B-8915-441F51FA60BC}">
      <dsp:nvSpPr>
        <dsp:cNvPr id="0" name=""/>
        <dsp:cNvSpPr/>
      </dsp:nvSpPr>
      <dsp:spPr>
        <a:xfrm>
          <a:off x="41454" y="143050"/>
          <a:ext cx="363967" cy="53231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dirty="0" smtClean="0"/>
            <a:t>学</a:t>
          </a:r>
          <a:endParaRPr lang="zh-CN" sz="2000" kern="1200" dirty="0"/>
        </a:p>
      </dsp:txBody>
      <dsp:txXfrm>
        <a:off x="94756" y="221006"/>
        <a:ext cx="257363" cy="376402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E584C8-CAF4-4F3A-A494-457051CBD1BA}">
      <dsp:nvSpPr>
        <dsp:cNvPr id="0" name=""/>
        <dsp:cNvSpPr/>
      </dsp:nvSpPr>
      <dsp:spPr>
        <a:xfrm>
          <a:off x="0" y="173742"/>
          <a:ext cx="327920" cy="357602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700" kern="1200" dirty="0" smtClean="0"/>
            <a:t>大</a:t>
          </a:r>
          <a:endParaRPr lang="zh-CN" sz="1700" kern="1200" dirty="0"/>
        </a:p>
      </dsp:txBody>
      <dsp:txXfrm>
        <a:off x="48023" y="226112"/>
        <a:ext cx="231874" cy="252862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BBB33F-27B5-48AE-A61C-C9DE23066AD1}">
      <dsp:nvSpPr>
        <dsp:cNvPr id="0" name=""/>
        <dsp:cNvSpPr/>
      </dsp:nvSpPr>
      <dsp:spPr>
        <a:xfrm>
          <a:off x="0" y="314215"/>
          <a:ext cx="350292" cy="39087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kern="1200" dirty="0" smtClean="0"/>
            <a:t>连</a:t>
          </a:r>
          <a:endParaRPr lang="zh-CN" sz="1800" kern="1200" dirty="0"/>
        </a:p>
      </dsp:txBody>
      <dsp:txXfrm>
        <a:off x="51299" y="371457"/>
        <a:ext cx="247694" cy="276387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2DD290-D500-4BE9-9525-723274617DF1}">
      <dsp:nvSpPr>
        <dsp:cNvPr id="0" name=""/>
        <dsp:cNvSpPr/>
      </dsp:nvSpPr>
      <dsp:spPr>
        <a:xfrm>
          <a:off x="-49924" y="0"/>
          <a:ext cx="594200" cy="49435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300" kern="1200" dirty="0" smtClean="0"/>
            <a:t>事</a:t>
          </a:r>
          <a:endParaRPr lang="zh-CN" sz="2300" kern="1200" dirty="0"/>
        </a:p>
      </dsp:txBody>
      <dsp:txXfrm>
        <a:off x="37095" y="72396"/>
        <a:ext cx="420162" cy="349559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4B3101-F142-4E5E-B80A-8D9996F097C7}">
      <dsp:nvSpPr>
        <dsp:cNvPr id="0" name=""/>
        <dsp:cNvSpPr/>
      </dsp:nvSpPr>
      <dsp:spPr>
        <a:xfrm>
          <a:off x="0" y="91645"/>
          <a:ext cx="504057" cy="50405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300" kern="1200" dirty="0" smtClean="0"/>
            <a:t>海</a:t>
          </a:r>
          <a:endParaRPr lang="zh-CN" sz="2300" kern="1200" dirty="0"/>
        </a:p>
      </dsp:txBody>
      <dsp:txXfrm>
        <a:off x="73817" y="165462"/>
        <a:ext cx="356423" cy="356423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AFA64C-DC3D-43CC-9306-9A83B9F4FF30}">
      <dsp:nvSpPr>
        <dsp:cNvPr id="0" name=""/>
        <dsp:cNvSpPr/>
      </dsp:nvSpPr>
      <dsp:spPr>
        <a:xfrm>
          <a:off x="40739" y="144015"/>
          <a:ext cx="463315" cy="41705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 dirty="0" smtClean="0"/>
            <a:t>大</a:t>
          </a:r>
          <a:endParaRPr lang="zh-CN" sz="1900" kern="1200" dirty="0"/>
        </a:p>
      </dsp:txBody>
      <dsp:txXfrm>
        <a:off x="108590" y="205091"/>
        <a:ext cx="327613" cy="294904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19629E-037B-4B5B-8915-441F51FA60BC}">
      <dsp:nvSpPr>
        <dsp:cNvPr id="0" name=""/>
        <dsp:cNvSpPr/>
      </dsp:nvSpPr>
      <dsp:spPr>
        <a:xfrm>
          <a:off x="41454" y="143050"/>
          <a:ext cx="363967" cy="53231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dirty="0" smtClean="0"/>
            <a:t>学</a:t>
          </a:r>
          <a:endParaRPr lang="zh-CN" sz="2000" kern="1200" dirty="0"/>
        </a:p>
      </dsp:txBody>
      <dsp:txXfrm>
        <a:off x="94756" y="221006"/>
        <a:ext cx="257363" cy="376402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E584C8-CAF4-4F3A-A494-457051CBD1BA}">
      <dsp:nvSpPr>
        <dsp:cNvPr id="0" name=""/>
        <dsp:cNvSpPr/>
      </dsp:nvSpPr>
      <dsp:spPr>
        <a:xfrm>
          <a:off x="0" y="173742"/>
          <a:ext cx="327920" cy="357602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700" kern="1200" dirty="0" smtClean="0"/>
            <a:t>大</a:t>
          </a:r>
          <a:endParaRPr lang="zh-CN" sz="1700" kern="1200" dirty="0"/>
        </a:p>
      </dsp:txBody>
      <dsp:txXfrm>
        <a:off x="48023" y="226112"/>
        <a:ext cx="231874" cy="25286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BBB33F-27B5-48AE-A61C-C9DE23066AD1}">
      <dsp:nvSpPr>
        <dsp:cNvPr id="0" name=""/>
        <dsp:cNvSpPr/>
      </dsp:nvSpPr>
      <dsp:spPr>
        <a:xfrm>
          <a:off x="0" y="314215"/>
          <a:ext cx="350292" cy="39087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kern="1200" dirty="0" smtClean="0"/>
            <a:t>连</a:t>
          </a:r>
          <a:endParaRPr lang="zh-CN" sz="1800" kern="1200" dirty="0"/>
        </a:p>
      </dsp:txBody>
      <dsp:txXfrm>
        <a:off x="51299" y="371457"/>
        <a:ext cx="247694" cy="276387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BBB33F-27B5-48AE-A61C-C9DE23066AD1}">
      <dsp:nvSpPr>
        <dsp:cNvPr id="0" name=""/>
        <dsp:cNvSpPr/>
      </dsp:nvSpPr>
      <dsp:spPr>
        <a:xfrm>
          <a:off x="0" y="314215"/>
          <a:ext cx="350292" cy="39087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kern="1200" dirty="0" smtClean="0"/>
            <a:t>连</a:t>
          </a:r>
          <a:endParaRPr lang="zh-CN" sz="1800" kern="1200" dirty="0"/>
        </a:p>
      </dsp:txBody>
      <dsp:txXfrm>
        <a:off x="51299" y="371457"/>
        <a:ext cx="247694" cy="276387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2DD290-D500-4BE9-9525-723274617DF1}">
      <dsp:nvSpPr>
        <dsp:cNvPr id="0" name=""/>
        <dsp:cNvSpPr/>
      </dsp:nvSpPr>
      <dsp:spPr>
        <a:xfrm>
          <a:off x="-49924" y="0"/>
          <a:ext cx="594200" cy="49435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300" kern="1200" dirty="0" smtClean="0"/>
            <a:t>事</a:t>
          </a:r>
          <a:endParaRPr lang="zh-CN" sz="2300" kern="1200" dirty="0"/>
        </a:p>
      </dsp:txBody>
      <dsp:txXfrm>
        <a:off x="37095" y="72396"/>
        <a:ext cx="420162" cy="349559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4B3101-F142-4E5E-B80A-8D9996F097C7}">
      <dsp:nvSpPr>
        <dsp:cNvPr id="0" name=""/>
        <dsp:cNvSpPr/>
      </dsp:nvSpPr>
      <dsp:spPr>
        <a:xfrm>
          <a:off x="0" y="91645"/>
          <a:ext cx="504057" cy="50405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300" kern="1200" dirty="0" smtClean="0"/>
            <a:t>海</a:t>
          </a:r>
          <a:endParaRPr lang="zh-CN" sz="2300" kern="1200" dirty="0"/>
        </a:p>
      </dsp:txBody>
      <dsp:txXfrm>
        <a:off x="73817" y="165462"/>
        <a:ext cx="356423" cy="356423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AFA64C-DC3D-43CC-9306-9A83B9F4FF30}">
      <dsp:nvSpPr>
        <dsp:cNvPr id="0" name=""/>
        <dsp:cNvSpPr/>
      </dsp:nvSpPr>
      <dsp:spPr>
        <a:xfrm>
          <a:off x="40739" y="144015"/>
          <a:ext cx="463315" cy="41705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 dirty="0" smtClean="0"/>
            <a:t>大</a:t>
          </a:r>
          <a:endParaRPr lang="zh-CN" sz="1900" kern="1200" dirty="0"/>
        </a:p>
      </dsp:txBody>
      <dsp:txXfrm>
        <a:off x="108590" y="205091"/>
        <a:ext cx="327613" cy="294904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19629E-037B-4B5B-8915-441F51FA60BC}">
      <dsp:nvSpPr>
        <dsp:cNvPr id="0" name=""/>
        <dsp:cNvSpPr/>
      </dsp:nvSpPr>
      <dsp:spPr>
        <a:xfrm>
          <a:off x="41454" y="143050"/>
          <a:ext cx="363967" cy="53231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dirty="0" smtClean="0"/>
            <a:t>学</a:t>
          </a:r>
          <a:endParaRPr lang="zh-CN" sz="2000" kern="1200" dirty="0"/>
        </a:p>
      </dsp:txBody>
      <dsp:txXfrm>
        <a:off x="94756" y="221006"/>
        <a:ext cx="257363" cy="37640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2DD290-D500-4BE9-9525-723274617DF1}">
      <dsp:nvSpPr>
        <dsp:cNvPr id="0" name=""/>
        <dsp:cNvSpPr/>
      </dsp:nvSpPr>
      <dsp:spPr>
        <a:xfrm>
          <a:off x="-49924" y="0"/>
          <a:ext cx="594200" cy="49435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300" kern="1200" dirty="0" smtClean="0"/>
            <a:t>事</a:t>
          </a:r>
          <a:endParaRPr lang="zh-CN" sz="2300" kern="1200" dirty="0"/>
        </a:p>
      </dsp:txBody>
      <dsp:txXfrm>
        <a:off x="37095" y="72396"/>
        <a:ext cx="420162" cy="34955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4B3101-F142-4E5E-B80A-8D9996F097C7}">
      <dsp:nvSpPr>
        <dsp:cNvPr id="0" name=""/>
        <dsp:cNvSpPr/>
      </dsp:nvSpPr>
      <dsp:spPr>
        <a:xfrm>
          <a:off x="0" y="91645"/>
          <a:ext cx="504057" cy="50405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300" kern="1200" dirty="0" smtClean="0"/>
            <a:t>海</a:t>
          </a:r>
          <a:endParaRPr lang="zh-CN" sz="2300" kern="1200" dirty="0"/>
        </a:p>
      </dsp:txBody>
      <dsp:txXfrm>
        <a:off x="73817" y="165462"/>
        <a:ext cx="356423" cy="35642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AFA64C-DC3D-43CC-9306-9A83B9F4FF30}">
      <dsp:nvSpPr>
        <dsp:cNvPr id="0" name=""/>
        <dsp:cNvSpPr/>
      </dsp:nvSpPr>
      <dsp:spPr>
        <a:xfrm>
          <a:off x="40739" y="144015"/>
          <a:ext cx="463315" cy="41705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 dirty="0" smtClean="0"/>
            <a:t>大</a:t>
          </a:r>
          <a:endParaRPr lang="zh-CN" sz="1900" kern="1200" dirty="0"/>
        </a:p>
      </dsp:txBody>
      <dsp:txXfrm>
        <a:off x="108590" y="205091"/>
        <a:ext cx="327613" cy="29490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19629E-037B-4B5B-8915-441F51FA60BC}">
      <dsp:nvSpPr>
        <dsp:cNvPr id="0" name=""/>
        <dsp:cNvSpPr/>
      </dsp:nvSpPr>
      <dsp:spPr>
        <a:xfrm>
          <a:off x="41454" y="143050"/>
          <a:ext cx="363967" cy="53231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dirty="0" smtClean="0"/>
            <a:t>学</a:t>
          </a:r>
          <a:endParaRPr lang="zh-CN" sz="2000" kern="1200" dirty="0"/>
        </a:p>
      </dsp:txBody>
      <dsp:txXfrm>
        <a:off x="94756" y="221006"/>
        <a:ext cx="257363" cy="37640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E584C8-CAF4-4F3A-A494-457051CBD1BA}">
      <dsp:nvSpPr>
        <dsp:cNvPr id="0" name=""/>
        <dsp:cNvSpPr/>
      </dsp:nvSpPr>
      <dsp:spPr>
        <a:xfrm>
          <a:off x="0" y="173742"/>
          <a:ext cx="327920" cy="357602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700" kern="1200" dirty="0" smtClean="0"/>
            <a:t>大</a:t>
          </a:r>
          <a:endParaRPr lang="zh-CN" sz="1700" kern="1200" dirty="0"/>
        </a:p>
      </dsp:txBody>
      <dsp:txXfrm>
        <a:off x="48023" y="226112"/>
        <a:ext cx="231874" cy="25286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BBB33F-27B5-48AE-A61C-C9DE23066AD1}">
      <dsp:nvSpPr>
        <dsp:cNvPr id="0" name=""/>
        <dsp:cNvSpPr/>
      </dsp:nvSpPr>
      <dsp:spPr>
        <a:xfrm>
          <a:off x="0" y="314215"/>
          <a:ext cx="350292" cy="39087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kern="1200" dirty="0" smtClean="0"/>
            <a:t>连</a:t>
          </a:r>
          <a:endParaRPr lang="zh-CN" sz="1800" kern="1200" dirty="0"/>
        </a:p>
      </dsp:txBody>
      <dsp:txXfrm>
        <a:off x="51299" y="371457"/>
        <a:ext cx="247694" cy="276387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2DD290-D500-4BE9-9525-723274617DF1}">
      <dsp:nvSpPr>
        <dsp:cNvPr id="0" name=""/>
        <dsp:cNvSpPr/>
      </dsp:nvSpPr>
      <dsp:spPr>
        <a:xfrm>
          <a:off x="-49924" y="0"/>
          <a:ext cx="594200" cy="49435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300" kern="1200" dirty="0" smtClean="0"/>
            <a:t>事</a:t>
          </a:r>
          <a:endParaRPr lang="zh-CN" sz="2300" kern="1200" dirty="0"/>
        </a:p>
      </dsp:txBody>
      <dsp:txXfrm>
        <a:off x="37095" y="72396"/>
        <a:ext cx="420162" cy="3495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78.wmf"/><Relationship Id="rId3" Type="http://schemas.openxmlformats.org/officeDocument/2006/relationships/image" Target="../media/image73.wmf"/><Relationship Id="rId7" Type="http://schemas.openxmlformats.org/officeDocument/2006/relationships/image" Target="../media/image77.wmf"/><Relationship Id="rId2" Type="http://schemas.openxmlformats.org/officeDocument/2006/relationships/image" Target="../media/image72.wmf"/><Relationship Id="rId1" Type="http://schemas.openxmlformats.org/officeDocument/2006/relationships/image" Target="../media/image71.wmf"/><Relationship Id="rId6" Type="http://schemas.openxmlformats.org/officeDocument/2006/relationships/image" Target="../media/image76.wmf"/><Relationship Id="rId11" Type="http://schemas.openxmlformats.org/officeDocument/2006/relationships/image" Target="../media/image81.wmf"/><Relationship Id="rId5" Type="http://schemas.openxmlformats.org/officeDocument/2006/relationships/image" Target="../media/image75.wmf"/><Relationship Id="rId10" Type="http://schemas.openxmlformats.org/officeDocument/2006/relationships/image" Target="../media/image80.wmf"/><Relationship Id="rId4" Type="http://schemas.openxmlformats.org/officeDocument/2006/relationships/image" Target="../media/image74.wmf"/><Relationship Id="rId9" Type="http://schemas.openxmlformats.org/officeDocument/2006/relationships/image" Target="../media/image79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4.wmf"/><Relationship Id="rId2" Type="http://schemas.openxmlformats.org/officeDocument/2006/relationships/image" Target="../media/image83.wmf"/><Relationship Id="rId1" Type="http://schemas.openxmlformats.org/officeDocument/2006/relationships/image" Target="../media/image82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7.wmf"/><Relationship Id="rId2" Type="http://schemas.openxmlformats.org/officeDocument/2006/relationships/image" Target="../media/image86.wmf"/><Relationship Id="rId1" Type="http://schemas.openxmlformats.org/officeDocument/2006/relationships/image" Target="../media/image85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0.wmf"/><Relationship Id="rId2" Type="http://schemas.openxmlformats.org/officeDocument/2006/relationships/image" Target="../media/image89.wmf"/><Relationship Id="rId1" Type="http://schemas.openxmlformats.org/officeDocument/2006/relationships/image" Target="../media/image88.wmf"/><Relationship Id="rId6" Type="http://schemas.openxmlformats.org/officeDocument/2006/relationships/image" Target="../media/image93.wmf"/><Relationship Id="rId5" Type="http://schemas.openxmlformats.org/officeDocument/2006/relationships/image" Target="../media/image92.wmf"/><Relationship Id="rId4" Type="http://schemas.openxmlformats.org/officeDocument/2006/relationships/image" Target="../media/image91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96.wmf"/><Relationship Id="rId2" Type="http://schemas.openxmlformats.org/officeDocument/2006/relationships/image" Target="../media/image95.wmf"/><Relationship Id="rId1" Type="http://schemas.openxmlformats.org/officeDocument/2006/relationships/image" Target="../media/image94.wmf"/><Relationship Id="rId4" Type="http://schemas.openxmlformats.org/officeDocument/2006/relationships/image" Target="../media/image97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wmf"/><Relationship Id="rId2" Type="http://schemas.openxmlformats.org/officeDocument/2006/relationships/image" Target="../media/image99.wmf"/><Relationship Id="rId1" Type="http://schemas.openxmlformats.org/officeDocument/2006/relationships/image" Target="../media/image98.wmf"/><Relationship Id="rId4" Type="http://schemas.openxmlformats.org/officeDocument/2006/relationships/image" Target="../media/image101.wmf"/></Relationships>
</file>

<file path=ppt/drawings/_rels/vmlDrawing1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wmf"/><Relationship Id="rId13" Type="http://schemas.openxmlformats.org/officeDocument/2006/relationships/image" Target="../media/image114.wmf"/><Relationship Id="rId18" Type="http://schemas.openxmlformats.org/officeDocument/2006/relationships/image" Target="../media/image119.wmf"/><Relationship Id="rId3" Type="http://schemas.openxmlformats.org/officeDocument/2006/relationships/image" Target="../media/image104.wmf"/><Relationship Id="rId7" Type="http://schemas.openxmlformats.org/officeDocument/2006/relationships/image" Target="../media/image108.wmf"/><Relationship Id="rId12" Type="http://schemas.openxmlformats.org/officeDocument/2006/relationships/image" Target="../media/image113.wmf"/><Relationship Id="rId17" Type="http://schemas.openxmlformats.org/officeDocument/2006/relationships/image" Target="../media/image118.wmf"/><Relationship Id="rId2" Type="http://schemas.openxmlformats.org/officeDocument/2006/relationships/image" Target="../media/image103.wmf"/><Relationship Id="rId16" Type="http://schemas.openxmlformats.org/officeDocument/2006/relationships/image" Target="../media/image117.wmf"/><Relationship Id="rId1" Type="http://schemas.openxmlformats.org/officeDocument/2006/relationships/image" Target="../media/image102.wmf"/><Relationship Id="rId6" Type="http://schemas.openxmlformats.org/officeDocument/2006/relationships/image" Target="../media/image107.wmf"/><Relationship Id="rId11" Type="http://schemas.openxmlformats.org/officeDocument/2006/relationships/image" Target="../media/image112.wmf"/><Relationship Id="rId5" Type="http://schemas.openxmlformats.org/officeDocument/2006/relationships/image" Target="../media/image106.wmf"/><Relationship Id="rId15" Type="http://schemas.openxmlformats.org/officeDocument/2006/relationships/image" Target="../media/image116.wmf"/><Relationship Id="rId10" Type="http://schemas.openxmlformats.org/officeDocument/2006/relationships/image" Target="../media/image111.wmf"/><Relationship Id="rId19" Type="http://schemas.openxmlformats.org/officeDocument/2006/relationships/image" Target="../media/image120.wmf"/><Relationship Id="rId4" Type="http://schemas.openxmlformats.org/officeDocument/2006/relationships/image" Target="../media/image105.wmf"/><Relationship Id="rId9" Type="http://schemas.openxmlformats.org/officeDocument/2006/relationships/image" Target="../media/image110.wmf"/><Relationship Id="rId14" Type="http://schemas.openxmlformats.org/officeDocument/2006/relationships/image" Target="../media/image11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image" Target="../media/image9.wmf"/><Relationship Id="rId7" Type="http://schemas.openxmlformats.org/officeDocument/2006/relationships/image" Target="../media/image12.wmf"/><Relationship Id="rId2" Type="http://schemas.openxmlformats.org/officeDocument/2006/relationships/image" Target="../media/image4.wmf"/><Relationship Id="rId1" Type="http://schemas.openxmlformats.org/officeDocument/2006/relationships/image" Target="../media/image2.wmf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4" Type="http://schemas.openxmlformats.org/officeDocument/2006/relationships/image" Target="../media/image6.wmf"/><Relationship Id="rId9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6" Type="http://schemas.openxmlformats.org/officeDocument/2006/relationships/image" Target="../media/image20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3" Type="http://schemas.openxmlformats.org/officeDocument/2006/relationships/image" Target="../media/image25.wmf"/><Relationship Id="rId7" Type="http://schemas.openxmlformats.org/officeDocument/2006/relationships/image" Target="../media/image29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6" Type="http://schemas.openxmlformats.org/officeDocument/2006/relationships/image" Target="../media/image28.wmf"/><Relationship Id="rId11" Type="http://schemas.openxmlformats.org/officeDocument/2006/relationships/image" Target="../media/image33.wmf"/><Relationship Id="rId5" Type="http://schemas.openxmlformats.org/officeDocument/2006/relationships/image" Target="../media/image27.wmf"/><Relationship Id="rId10" Type="http://schemas.openxmlformats.org/officeDocument/2006/relationships/image" Target="../media/image32.wmf"/><Relationship Id="rId4" Type="http://schemas.openxmlformats.org/officeDocument/2006/relationships/image" Target="../media/image26.wmf"/><Relationship Id="rId9" Type="http://schemas.openxmlformats.org/officeDocument/2006/relationships/image" Target="../media/image31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3" Type="http://schemas.openxmlformats.org/officeDocument/2006/relationships/image" Target="../media/image36.wmf"/><Relationship Id="rId7" Type="http://schemas.openxmlformats.org/officeDocument/2006/relationships/image" Target="../media/image40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Relationship Id="rId6" Type="http://schemas.openxmlformats.org/officeDocument/2006/relationships/image" Target="../media/image39.wmf"/><Relationship Id="rId11" Type="http://schemas.openxmlformats.org/officeDocument/2006/relationships/image" Target="../media/image44.wmf"/><Relationship Id="rId5" Type="http://schemas.openxmlformats.org/officeDocument/2006/relationships/image" Target="../media/image38.wmf"/><Relationship Id="rId10" Type="http://schemas.openxmlformats.org/officeDocument/2006/relationships/image" Target="../media/image43.wmf"/><Relationship Id="rId4" Type="http://schemas.openxmlformats.org/officeDocument/2006/relationships/image" Target="../media/image37.wmf"/><Relationship Id="rId9" Type="http://schemas.openxmlformats.org/officeDocument/2006/relationships/image" Target="../media/image42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3" Type="http://schemas.openxmlformats.org/officeDocument/2006/relationships/image" Target="../media/image47.wmf"/><Relationship Id="rId7" Type="http://schemas.openxmlformats.org/officeDocument/2006/relationships/image" Target="../media/image51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Relationship Id="rId6" Type="http://schemas.openxmlformats.org/officeDocument/2006/relationships/image" Target="../media/image50.wmf"/><Relationship Id="rId5" Type="http://schemas.openxmlformats.org/officeDocument/2006/relationships/image" Target="../media/image49.wmf"/><Relationship Id="rId4" Type="http://schemas.openxmlformats.org/officeDocument/2006/relationships/image" Target="../media/image48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60.wmf"/><Relationship Id="rId13" Type="http://schemas.openxmlformats.org/officeDocument/2006/relationships/image" Target="../media/image65.wmf"/><Relationship Id="rId3" Type="http://schemas.openxmlformats.org/officeDocument/2006/relationships/image" Target="../media/image55.wmf"/><Relationship Id="rId7" Type="http://schemas.openxmlformats.org/officeDocument/2006/relationships/image" Target="../media/image59.wmf"/><Relationship Id="rId12" Type="http://schemas.openxmlformats.org/officeDocument/2006/relationships/image" Target="../media/image64.wmf"/><Relationship Id="rId2" Type="http://schemas.openxmlformats.org/officeDocument/2006/relationships/image" Target="../media/image54.wmf"/><Relationship Id="rId16" Type="http://schemas.openxmlformats.org/officeDocument/2006/relationships/image" Target="../media/image68.wmf"/><Relationship Id="rId1" Type="http://schemas.openxmlformats.org/officeDocument/2006/relationships/image" Target="../media/image53.wmf"/><Relationship Id="rId6" Type="http://schemas.openxmlformats.org/officeDocument/2006/relationships/image" Target="../media/image58.wmf"/><Relationship Id="rId11" Type="http://schemas.openxmlformats.org/officeDocument/2006/relationships/image" Target="../media/image63.wmf"/><Relationship Id="rId5" Type="http://schemas.openxmlformats.org/officeDocument/2006/relationships/image" Target="../media/image57.wmf"/><Relationship Id="rId15" Type="http://schemas.openxmlformats.org/officeDocument/2006/relationships/image" Target="../media/image67.wmf"/><Relationship Id="rId10" Type="http://schemas.openxmlformats.org/officeDocument/2006/relationships/image" Target="../media/image62.wmf"/><Relationship Id="rId4" Type="http://schemas.openxmlformats.org/officeDocument/2006/relationships/image" Target="../media/image56.wmf"/><Relationship Id="rId9" Type="http://schemas.openxmlformats.org/officeDocument/2006/relationships/image" Target="../media/image61.wmf"/><Relationship Id="rId14" Type="http://schemas.openxmlformats.org/officeDocument/2006/relationships/image" Target="../media/image66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70.wmf"/><Relationship Id="rId1" Type="http://schemas.openxmlformats.org/officeDocument/2006/relationships/image" Target="../media/image6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9BBBE4-A3B1-4217-A6C7-5C9224C537F0}" type="datetimeFigureOut">
              <a:rPr lang="zh-CN" altLang="en-US" smtClean="0"/>
              <a:pPr/>
              <a:t>2017/9/7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2235AC-2205-4D51-B519-6C7584CF6C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14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2235AC-2205-4D51-B519-6C7584CF6C1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4744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2235AC-2205-4D51-B519-6C7584CF6C1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9745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26" Type="http://schemas.microsoft.com/office/2007/relationships/diagramDrawing" Target="../diagrams/drawing5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5" Type="http://schemas.openxmlformats.org/officeDocument/2006/relationships/diagramColors" Target="../diagrams/colors5.xml"/><Relationship Id="rId33" Type="http://schemas.microsoft.com/office/2007/relationships/hdphoto" Target="../media/hdphoto1.wdp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29" Type="http://schemas.openxmlformats.org/officeDocument/2006/relationships/diagramQuickStyle" Target="../diagrams/quickStyle6.xml"/><Relationship Id="rId1" Type="http://schemas.openxmlformats.org/officeDocument/2006/relationships/slideMaster" Target="../slideMasters/slideMaster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24" Type="http://schemas.openxmlformats.org/officeDocument/2006/relationships/diagramQuickStyle" Target="../diagrams/quickStyle5.xml"/><Relationship Id="rId32" Type="http://schemas.openxmlformats.org/officeDocument/2006/relationships/image" Target="../media/image1.png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23" Type="http://schemas.openxmlformats.org/officeDocument/2006/relationships/diagramLayout" Target="../diagrams/layout5.xml"/><Relationship Id="rId28" Type="http://schemas.openxmlformats.org/officeDocument/2006/relationships/diagramLayout" Target="../diagrams/layout6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31" Type="http://schemas.microsoft.com/office/2007/relationships/diagramDrawing" Target="../diagrams/drawing6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Relationship Id="rId22" Type="http://schemas.openxmlformats.org/officeDocument/2006/relationships/diagramData" Target="../diagrams/data5.xml"/><Relationship Id="rId27" Type="http://schemas.openxmlformats.org/officeDocument/2006/relationships/diagramData" Target="../diagrams/data6.xml"/><Relationship Id="rId30" Type="http://schemas.openxmlformats.org/officeDocument/2006/relationships/diagramColors" Target="../diagrams/colors6.xml"/><Relationship Id="rId8" Type="http://schemas.openxmlformats.org/officeDocument/2006/relationships/diagramLayout" Target="../diagrams/layout2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13" Type="http://schemas.openxmlformats.org/officeDocument/2006/relationships/diagramLayout" Target="../diagrams/layout9.xml"/><Relationship Id="rId18" Type="http://schemas.openxmlformats.org/officeDocument/2006/relationships/diagramLayout" Target="../diagrams/layout10.xml"/><Relationship Id="rId26" Type="http://schemas.microsoft.com/office/2007/relationships/diagramDrawing" Target="../diagrams/drawing11.xml"/><Relationship Id="rId3" Type="http://schemas.openxmlformats.org/officeDocument/2006/relationships/diagramLayout" Target="../diagrams/layout7.xml"/><Relationship Id="rId21" Type="http://schemas.microsoft.com/office/2007/relationships/diagramDrawing" Target="../diagrams/drawing10.xml"/><Relationship Id="rId7" Type="http://schemas.openxmlformats.org/officeDocument/2006/relationships/diagramData" Target="../diagrams/data8.xml"/><Relationship Id="rId12" Type="http://schemas.openxmlformats.org/officeDocument/2006/relationships/diagramData" Target="../diagrams/data9.xml"/><Relationship Id="rId17" Type="http://schemas.openxmlformats.org/officeDocument/2006/relationships/diagramData" Target="../diagrams/data10.xml"/><Relationship Id="rId25" Type="http://schemas.openxmlformats.org/officeDocument/2006/relationships/diagramColors" Target="../diagrams/colors11.xml"/><Relationship Id="rId2" Type="http://schemas.openxmlformats.org/officeDocument/2006/relationships/diagramData" Target="../diagrams/data7.xml"/><Relationship Id="rId16" Type="http://schemas.microsoft.com/office/2007/relationships/diagramDrawing" Target="../diagrams/drawing9.xml"/><Relationship Id="rId20" Type="http://schemas.openxmlformats.org/officeDocument/2006/relationships/diagramColors" Target="../diagrams/colors10.xml"/><Relationship Id="rId29" Type="http://schemas.openxmlformats.org/officeDocument/2006/relationships/diagramQuickStyle" Target="../diagrams/quickStyle12.xml"/><Relationship Id="rId1" Type="http://schemas.openxmlformats.org/officeDocument/2006/relationships/slideMaster" Target="../slideMasters/slideMaster1.xml"/><Relationship Id="rId6" Type="http://schemas.microsoft.com/office/2007/relationships/diagramDrawing" Target="../diagrams/drawing7.xml"/><Relationship Id="rId11" Type="http://schemas.microsoft.com/office/2007/relationships/diagramDrawing" Target="../diagrams/drawing8.xml"/><Relationship Id="rId24" Type="http://schemas.openxmlformats.org/officeDocument/2006/relationships/diagramQuickStyle" Target="../diagrams/quickStyle11.xml"/><Relationship Id="rId32" Type="http://schemas.openxmlformats.org/officeDocument/2006/relationships/image" Target="../media/image1.png"/><Relationship Id="rId5" Type="http://schemas.openxmlformats.org/officeDocument/2006/relationships/diagramColors" Target="../diagrams/colors7.xml"/><Relationship Id="rId15" Type="http://schemas.openxmlformats.org/officeDocument/2006/relationships/diagramColors" Target="../diagrams/colors9.xml"/><Relationship Id="rId23" Type="http://schemas.openxmlformats.org/officeDocument/2006/relationships/diagramLayout" Target="../diagrams/layout11.xml"/><Relationship Id="rId28" Type="http://schemas.openxmlformats.org/officeDocument/2006/relationships/diagramLayout" Target="../diagrams/layout12.xml"/><Relationship Id="rId10" Type="http://schemas.openxmlformats.org/officeDocument/2006/relationships/diagramColors" Target="../diagrams/colors8.xml"/><Relationship Id="rId19" Type="http://schemas.openxmlformats.org/officeDocument/2006/relationships/diagramQuickStyle" Target="../diagrams/quickStyle10.xml"/><Relationship Id="rId31" Type="http://schemas.microsoft.com/office/2007/relationships/diagramDrawing" Target="../diagrams/drawing12.xml"/><Relationship Id="rId4" Type="http://schemas.openxmlformats.org/officeDocument/2006/relationships/diagramQuickStyle" Target="../diagrams/quickStyle7.xml"/><Relationship Id="rId9" Type="http://schemas.openxmlformats.org/officeDocument/2006/relationships/diagramQuickStyle" Target="../diagrams/quickStyle8.xml"/><Relationship Id="rId14" Type="http://schemas.openxmlformats.org/officeDocument/2006/relationships/diagramQuickStyle" Target="../diagrams/quickStyle9.xml"/><Relationship Id="rId22" Type="http://schemas.openxmlformats.org/officeDocument/2006/relationships/diagramData" Target="../diagrams/data11.xml"/><Relationship Id="rId27" Type="http://schemas.openxmlformats.org/officeDocument/2006/relationships/diagramData" Target="../diagrams/data12.xml"/><Relationship Id="rId30" Type="http://schemas.openxmlformats.org/officeDocument/2006/relationships/diagramColors" Target="../diagrams/colors12.xml"/></Relationships>
</file>

<file path=ppt/slideLayouts/_rels/slideLayout14.xml.rels><?xml version="1.0" encoding="UTF-8" standalone="yes"?>
<Relationships xmlns="http://schemas.openxmlformats.org/package/2006/relationships"><Relationship Id="rId13" Type="http://schemas.openxmlformats.org/officeDocument/2006/relationships/diagramLayout" Target="../diagrams/layout15.xml"/><Relationship Id="rId18" Type="http://schemas.openxmlformats.org/officeDocument/2006/relationships/diagramLayout" Target="../diagrams/layout16.xml"/><Relationship Id="rId26" Type="http://schemas.microsoft.com/office/2007/relationships/diagramDrawing" Target="../diagrams/drawing17.xml"/><Relationship Id="rId3" Type="http://schemas.openxmlformats.org/officeDocument/2006/relationships/diagramLayout" Target="../diagrams/layout13.xml"/><Relationship Id="rId21" Type="http://schemas.microsoft.com/office/2007/relationships/diagramDrawing" Target="../diagrams/drawing16.xml"/><Relationship Id="rId7" Type="http://schemas.openxmlformats.org/officeDocument/2006/relationships/diagramData" Target="../diagrams/data14.xml"/><Relationship Id="rId12" Type="http://schemas.openxmlformats.org/officeDocument/2006/relationships/diagramData" Target="../diagrams/data15.xml"/><Relationship Id="rId17" Type="http://schemas.openxmlformats.org/officeDocument/2006/relationships/diagramData" Target="../diagrams/data16.xml"/><Relationship Id="rId25" Type="http://schemas.openxmlformats.org/officeDocument/2006/relationships/diagramColors" Target="../diagrams/colors17.xml"/><Relationship Id="rId33" Type="http://schemas.microsoft.com/office/2007/relationships/hdphoto" Target="../media/hdphoto1.wdp"/><Relationship Id="rId2" Type="http://schemas.openxmlformats.org/officeDocument/2006/relationships/diagramData" Target="../diagrams/data13.xml"/><Relationship Id="rId16" Type="http://schemas.microsoft.com/office/2007/relationships/diagramDrawing" Target="../diagrams/drawing15.xml"/><Relationship Id="rId20" Type="http://schemas.openxmlformats.org/officeDocument/2006/relationships/diagramColors" Target="../diagrams/colors16.xml"/><Relationship Id="rId29" Type="http://schemas.openxmlformats.org/officeDocument/2006/relationships/diagramQuickStyle" Target="../diagrams/quickStyle18.xml"/><Relationship Id="rId1" Type="http://schemas.openxmlformats.org/officeDocument/2006/relationships/slideMaster" Target="../slideMasters/slideMaster1.xml"/><Relationship Id="rId6" Type="http://schemas.microsoft.com/office/2007/relationships/diagramDrawing" Target="../diagrams/drawing13.xml"/><Relationship Id="rId11" Type="http://schemas.microsoft.com/office/2007/relationships/diagramDrawing" Target="../diagrams/drawing14.xml"/><Relationship Id="rId24" Type="http://schemas.openxmlformats.org/officeDocument/2006/relationships/diagramQuickStyle" Target="../diagrams/quickStyle17.xml"/><Relationship Id="rId32" Type="http://schemas.openxmlformats.org/officeDocument/2006/relationships/image" Target="../media/image1.png"/><Relationship Id="rId5" Type="http://schemas.openxmlformats.org/officeDocument/2006/relationships/diagramColors" Target="../diagrams/colors13.xml"/><Relationship Id="rId15" Type="http://schemas.openxmlformats.org/officeDocument/2006/relationships/diagramColors" Target="../diagrams/colors15.xml"/><Relationship Id="rId23" Type="http://schemas.openxmlformats.org/officeDocument/2006/relationships/diagramLayout" Target="../diagrams/layout17.xml"/><Relationship Id="rId28" Type="http://schemas.openxmlformats.org/officeDocument/2006/relationships/diagramLayout" Target="../diagrams/layout18.xml"/><Relationship Id="rId10" Type="http://schemas.openxmlformats.org/officeDocument/2006/relationships/diagramColors" Target="../diagrams/colors14.xml"/><Relationship Id="rId19" Type="http://schemas.openxmlformats.org/officeDocument/2006/relationships/diagramQuickStyle" Target="../diagrams/quickStyle16.xml"/><Relationship Id="rId31" Type="http://schemas.microsoft.com/office/2007/relationships/diagramDrawing" Target="../diagrams/drawing18.xml"/><Relationship Id="rId4" Type="http://schemas.openxmlformats.org/officeDocument/2006/relationships/diagramQuickStyle" Target="../diagrams/quickStyle13.xml"/><Relationship Id="rId9" Type="http://schemas.openxmlformats.org/officeDocument/2006/relationships/diagramQuickStyle" Target="../diagrams/quickStyle14.xml"/><Relationship Id="rId14" Type="http://schemas.openxmlformats.org/officeDocument/2006/relationships/diagramQuickStyle" Target="../diagrams/quickStyle15.xml"/><Relationship Id="rId22" Type="http://schemas.openxmlformats.org/officeDocument/2006/relationships/diagramData" Target="../diagrams/data17.xml"/><Relationship Id="rId27" Type="http://schemas.openxmlformats.org/officeDocument/2006/relationships/diagramData" Target="../diagrams/data18.xml"/><Relationship Id="rId30" Type="http://schemas.openxmlformats.org/officeDocument/2006/relationships/diagramColors" Target="../diagrams/colors18.xml"/><Relationship Id="rId8" Type="http://schemas.openxmlformats.org/officeDocument/2006/relationships/diagramLayout" Target="../diagrams/layout14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0.xml"/><Relationship Id="rId13" Type="http://schemas.openxmlformats.org/officeDocument/2006/relationships/diagramLayout" Target="../diagrams/layout21.xml"/><Relationship Id="rId18" Type="http://schemas.openxmlformats.org/officeDocument/2006/relationships/diagramLayout" Target="../diagrams/layout22.xml"/><Relationship Id="rId26" Type="http://schemas.microsoft.com/office/2007/relationships/diagramDrawing" Target="../diagrams/drawing23.xml"/><Relationship Id="rId3" Type="http://schemas.openxmlformats.org/officeDocument/2006/relationships/diagramLayout" Target="../diagrams/layout19.xml"/><Relationship Id="rId21" Type="http://schemas.microsoft.com/office/2007/relationships/diagramDrawing" Target="../diagrams/drawing22.xml"/><Relationship Id="rId7" Type="http://schemas.openxmlformats.org/officeDocument/2006/relationships/diagramData" Target="../diagrams/data20.xml"/><Relationship Id="rId12" Type="http://schemas.openxmlformats.org/officeDocument/2006/relationships/diagramData" Target="../diagrams/data21.xml"/><Relationship Id="rId17" Type="http://schemas.openxmlformats.org/officeDocument/2006/relationships/diagramData" Target="../diagrams/data22.xml"/><Relationship Id="rId25" Type="http://schemas.openxmlformats.org/officeDocument/2006/relationships/diagramColors" Target="../diagrams/colors23.xml"/><Relationship Id="rId2" Type="http://schemas.openxmlformats.org/officeDocument/2006/relationships/diagramData" Target="../diagrams/data19.xml"/><Relationship Id="rId16" Type="http://schemas.microsoft.com/office/2007/relationships/diagramDrawing" Target="../diagrams/drawing21.xml"/><Relationship Id="rId20" Type="http://schemas.openxmlformats.org/officeDocument/2006/relationships/diagramColors" Target="../diagrams/colors22.xml"/><Relationship Id="rId29" Type="http://schemas.openxmlformats.org/officeDocument/2006/relationships/diagramQuickStyle" Target="../diagrams/quickStyle24.xml"/><Relationship Id="rId1" Type="http://schemas.openxmlformats.org/officeDocument/2006/relationships/slideMaster" Target="../slideMasters/slideMaster1.xml"/><Relationship Id="rId6" Type="http://schemas.microsoft.com/office/2007/relationships/diagramDrawing" Target="../diagrams/drawing19.xml"/><Relationship Id="rId11" Type="http://schemas.microsoft.com/office/2007/relationships/diagramDrawing" Target="../diagrams/drawing20.xml"/><Relationship Id="rId24" Type="http://schemas.openxmlformats.org/officeDocument/2006/relationships/diagramQuickStyle" Target="../diagrams/quickStyle23.xml"/><Relationship Id="rId32" Type="http://schemas.openxmlformats.org/officeDocument/2006/relationships/image" Target="../media/image1.png"/><Relationship Id="rId5" Type="http://schemas.openxmlformats.org/officeDocument/2006/relationships/diagramColors" Target="../diagrams/colors19.xml"/><Relationship Id="rId15" Type="http://schemas.openxmlformats.org/officeDocument/2006/relationships/diagramColors" Target="../diagrams/colors21.xml"/><Relationship Id="rId23" Type="http://schemas.openxmlformats.org/officeDocument/2006/relationships/diagramLayout" Target="../diagrams/layout23.xml"/><Relationship Id="rId28" Type="http://schemas.openxmlformats.org/officeDocument/2006/relationships/diagramLayout" Target="../diagrams/layout24.xml"/><Relationship Id="rId10" Type="http://schemas.openxmlformats.org/officeDocument/2006/relationships/diagramColors" Target="../diagrams/colors20.xml"/><Relationship Id="rId19" Type="http://schemas.openxmlformats.org/officeDocument/2006/relationships/diagramQuickStyle" Target="../diagrams/quickStyle22.xml"/><Relationship Id="rId31" Type="http://schemas.microsoft.com/office/2007/relationships/diagramDrawing" Target="../diagrams/drawing24.xml"/><Relationship Id="rId4" Type="http://schemas.openxmlformats.org/officeDocument/2006/relationships/diagramQuickStyle" Target="../diagrams/quickStyle19.xml"/><Relationship Id="rId9" Type="http://schemas.openxmlformats.org/officeDocument/2006/relationships/diagramQuickStyle" Target="../diagrams/quickStyle20.xml"/><Relationship Id="rId14" Type="http://schemas.openxmlformats.org/officeDocument/2006/relationships/diagramQuickStyle" Target="../diagrams/quickStyle21.xml"/><Relationship Id="rId22" Type="http://schemas.openxmlformats.org/officeDocument/2006/relationships/diagramData" Target="../diagrams/data23.xml"/><Relationship Id="rId27" Type="http://schemas.openxmlformats.org/officeDocument/2006/relationships/diagramData" Target="../diagrams/data24.xml"/><Relationship Id="rId30" Type="http://schemas.openxmlformats.org/officeDocument/2006/relationships/diagramColors" Target="../diagrams/colors2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EB770-6459-4AA8-BE62-F46484B86BF6}" type="datetimeFigureOut">
              <a:rPr lang="zh-CN" altLang="en-US" smtClean="0"/>
              <a:pPr/>
              <a:t>2017/9/7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C9846-D193-4D9A-A1E4-346B0A553E2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728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EB770-6459-4AA8-BE62-F46484B86BF6}" type="datetimeFigureOut">
              <a:rPr lang="zh-CN" altLang="en-US" smtClean="0"/>
              <a:pPr/>
              <a:t>2017/9/7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C9846-D193-4D9A-A1E4-346B0A553E2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103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EB770-6459-4AA8-BE62-F46484B86BF6}" type="datetimeFigureOut">
              <a:rPr lang="zh-CN" altLang="en-US" smtClean="0"/>
              <a:pPr/>
              <a:t>2017/9/7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C9846-D193-4D9A-A1E4-346B0A553E2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9814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 rot="16200000">
            <a:off x="7389439" y="5103439"/>
            <a:ext cx="1385395" cy="2123730"/>
          </a:xfrm>
          <a:prstGeom prst="rtTriangl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cap="none" spc="30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-36512" y="6021288"/>
            <a:ext cx="8766722" cy="819283"/>
          </a:xfrm>
          <a:prstGeom prst="roundRect">
            <a:avLst>
              <a:gd name="adj" fmla="val 41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79512" y="6093296"/>
            <a:ext cx="7772400" cy="576064"/>
          </a:xfrm>
        </p:spPr>
        <p:txBody>
          <a:bodyPr>
            <a:noAutofit/>
          </a:bodyPr>
          <a:lstStyle>
            <a:lvl1pPr>
              <a:defRPr sz="3200" b="1" baseline="0">
                <a:latin typeface="黑体" pitchFamily="49" charset="-122"/>
                <a:ea typeface="黑体" pitchFamily="49" charset="-122"/>
                <a:cs typeface="Times New Roman" pitchFamily="18" charset="0"/>
              </a:defRPr>
            </a:lvl1pPr>
          </a:lstStyle>
          <a:p>
            <a:r>
              <a:rPr lang="en-US" altLang="zh-CN" dirty="0" smtClean="0"/>
              <a:t>2.2 </a:t>
            </a:r>
            <a:r>
              <a:rPr lang="zh-CN" altLang="en-US" dirty="0" smtClean="0"/>
              <a:t>逆矩阵的定义、性质与计算</a:t>
            </a:r>
            <a:endParaRPr lang="zh-CN" altLang="en-US" dirty="0"/>
          </a:p>
        </p:txBody>
      </p:sp>
      <p:sp>
        <p:nvSpPr>
          <p:cNvPr id="12" name="圆角矩形 11"/>
          <p:cNvSpPr/>
          <p:nvPr/>
        </p:nvSpPr>
        <p:spPr>
          <a:xfrm>
            <a:off x="8316416" y="-1"/>
            <a:ext cx="827586" cy="6430930"/>
          </a:xfrm>
          <a:prstGeom prst="roundRect">
            <a:avLst>
              <a:gd name="adj" fmla="val 37039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460432" y="176436"/>
            <a:ext cx="504057" cy="5412804"/>
          </a:xfrm>
        </p:spPr>
        <p:txBody>
          <a:bodyPr>
            <a:noAutofit/>
          </a:bodyPr>
          <a:lstStyle>
            <a:lvl1pPr marL="0" indent="0" algn="ctr">
              <a:buNone/>
              <a:defRPr sz="28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7671772" y="5517232"/>
            <a:ext cx="1508740" cy="1462473"/>
            <a:chOff x="7668345" y="5566926"/>
            <a:chExt cx="1508740" cy="1462473"/>
          </a:xfrm>
        </p:grpSpPr>
        <p:grpSp>
          <p:nvGrpSpPr>
            <p:cNvPr id="19" name="组合 18"/>
            <p:cNvGrpSpPr/>
            <p:nvPr/>
          </p:nvGrpSpPr>
          <p:grpSpPr>
            <a:xfrm>
              <a:off x="7668345" y="5566926"/>
              <a:ext cx="1508740" cy="1462473"/>
              <a:chOff x="6001844" y="2223042"/>
              <a:chExt cx="1218598" cy="766058"/>
            </a:xfrm>
          </p:grpSpPr>
          <p:graphicFrame>
            <p:nvGraphicFramePr>
              <p:cNvPr id="21" name="图示 20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1002620035"/>
                  </p:ext>
                </p:extLst>
              </p:nvPr>
            </p:nvGraphicFramePr>
            <p:xfrm>
              <a:off x="6118165" y="2619768"/>
              <a:ext cx="316745" cy="36933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  <p:graphicFrame>
            <p:nvGraphicFramePr>
              <p:cNvPr id="22" name="图示 21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4202887389"/>
                  </p:ext>
                </p:extLst>
              </p:nvPr>
            </p:nvGraphicFramePr>
            <p:xfrm>
              <a:off x="6001844" y="2393457"/>
              <a:ext cx="348524" cy="36933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  <p:graphicFrame>
            <p:nvGraphicFramePr>
              <p:cNvPr id="24" name="图示 23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3892518752"/>
                  </p:ext>
                </p:extLst>
              </p:nvPr>
            </p:nvGraphicFramePr>
            <p:xfrm>
              <a:off x="6358644" y="2223042"/>
              <a:ext cx="399284" cy="313436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12" r:lo="rId13" r:qs="rId14" r:cs="rId15"/>
              </a:graphicData>
            </a:graphic>
          </p:graphicFrame>
          <p:graphicFrame>
            <p:nvGraphicFramePr>
              <p:cNvPr id="23" name="图示 22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247942638"/>
                  </p:ext>
                </p:extLst>
              </p:nvPr>
            </p:nvGraphicFramePr>
            <p:xfrm>
              <a:off x="6060004" y="2327312"/>
              <a:ext cx="407123" cy="36004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17" r:lo="rId18" r:qs="rId19" r:cs="rId20"/>
              </a:graphicData>
            </a:graphic>
          </p:graphicFrame>
          <p:graphicFrame>
            <p:nvGraphicFramePr>
              <p:cNvPr id="25" name="图示 24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1828613375"/>
                  </p:ext>
                </p:extLst>
              </p:nvPr>
            </p:nvGraphicFramePr>
            <p:xfrm>
              <a:off x="6641608" y="2234731"/>
              <a:ext cx="440027" cy="36933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2" r:lo="rId23" r:qs="rId24" r:cs="rId25"/>
              </a:graphicData>
            </a:graphic>
          </p:graphicFrame>
          <p:graphicFrame>
            <p:nvGraphicFramePr>
              <p:cNvPr id="26" name="图示 25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2496403388"/>
                  </p:ext>
                </p:extLst>
              </p:nvPr>
            </p:nvGraphicFramePr>
            <p:xfrm>
              <a:off x="6859504" y="2347885"/>
              <a:ext cx="360938" cy="36933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7" r:lo="rId28" r:qs="rId29" r:cs="rId30"/>
              </a:graphicData>
            </a:graphic>
          </p:graphicFrame>
        </p:grpSp>
        <p:pic>
          <p:nvPicPr>
            <p:cNvPr id="20" name="Picture 4" descr="C:\Users\bie\Desktop\线性代数\线性母版\海大校徽.jpg"/>
            <p:cNvPicPr>
              <a:picLocks noChangeAspect="1" noChangeArrowheads="1"/>
            </p:cNvPicPr>
            <p:nvPr userDrawn="1"/>
          </p:nvPicPr>
          <p:blipFill>
            <a:blip r:embed="rId32" cstate="print">
              <a:extLst>
                <a:ext uri="{BEBA8EAE-BF5A-486C-A8C5-ECC9F3942E4B}">
                  <a14:imgProps xmlns:a14="http://schemas.microsoft.com/office/drawing/2010/main">
                    <a14:imgLayer r:embed="rId33">
                      <a14:imgEffect>
                        <a14:backgroundRemoval t="3632" b="96852" l="3052" r="95775">
                          <a14:foregroundMark x1="43897" y1="6538" x2="46479" y2="95157"/>
                          <a14:foregroundMark x1="6808" y1="48668" x2="90610" y2="5133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5805264"/>
              <a:ext cx="1240223" cy="1202376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2" name="内容占位符 31"/>
          <p:cNvSpPr>
            <a:spLocks noGrp="1"/>
          </p:cNvSpPr>
          <p:nvPr>
            <p:ph sz="quarter" idx="10"/>
          </p:nvPr>
        </p:nvSpPr>
        <p:spPr>
          <a:xfrm>
            <a:off x="116592" y="116632"/>
            <a:ext cx="8055807" cy="5688632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98360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 rot="16200000">
            <a:off x="7389439" y="5103439"/>
            <a:ext cx="1385395" cy="2123730"/>
          </a:xfrm>
          <a:prstGeom prst="rtTriangl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cap="none" spc="30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-36512" y="6021288"/>
            <a:ext cx="8766722" cy="819283"/>
          </a:xfrm>
          <a:prstGeom prst="roundRect">
            <a:avLst>
              <a:gd name="adj" fmla="val 41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6093296"/>
            <a:ext cx="7772400" cy="576064"/>
          </a:xfrm>
        </p:spPr>
        <p:txBody>
          <a:bodyPr>
            <a:noAutofit/>
          </a:bodyPr>
          <a:lstStyle>
            <a:lvl1pPr>
              <a:defRPr sz="3200" b="1"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2" name="圆角矩形 11"/>
          <p:cNvSpPr/>
          <p:nvPr/>
        </p:nvSpPr>
        <p:spPr>
          <a:xfrm>
            <a:off x="8316416" y="-1"/>
            <a:ext cx="827586" cy="6430930"/>
          </a:xfrm>
          <a:prstGeom prst="roundRect">
            <a:avLst>
              <a:gd name="adj" fmla="val 37039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460432" y="176436"/>
            <a:ext cx="504057" cy="5412804"/>
          </a:xfrm>
        </p:spPr>
        <p:txBody>
          <a:bodyPr>
            <a:noAutofit/>
          </a:bodyPr>
          <a:lstStyle>
            <a:lvl1pPr marL="0" indent="0" algn="ctr">
              <a:buNone/>
              <a:defRPr sz="28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grpSp>
        <p:nvGrpSpPr>
          <p:cNvPr id="4" name="组合 17"/>
          <p:cNvGrpSpPr/>
          <p:nvPr/>
        </p:nvGrpSpPr>
        <p:grpSpPr>
          <a:xfrm>
            <a:off x="7671772" y="5517232"/>
            <a:ext cx="1508740" cy="1462473"/>
            <a:chOff x="7668345" y="5566926"/>
            <a:chExt cx="1508740" cy="1462473"/>
          </a:xfrm>
        </p:grpSpPr>
        <p:grpSp>
          <p:nvGrpSpPr>
            <p:cNvPr id="5" name="组合 18"/>
            <p:cNvGrpSpPr/>
            <p:nvPr/>
          </p:nvGrpSpPr>
          <p:grpSpPr>
            <a:xfrm>
              <a:off x="7668345" y="5566926"/>
              <a:ext cx="1508740" cy="1462473"/>
              <a:chOff x="6001844" y="2223042"/>
              <a:chExt cx="1218598" cy="766058"/>
            </a:xfrm>
          </p:grpSpPr>
          <p:graphicFrame>
            <p:nvGraphicFramePr>
              <p:cNvPr id="21" name="图示 20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3260491645"/>
                  </p:ext>
                </p:extLst>
              </p:nvPr>
            </p:nvGraphicFramePr>
            <p:xfrm>
              <a:off x="6118165" y="2619768"/>
              <a:ext cx="316745" cy="36933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  <p:graphicFrame>
            <p:nvGraphicFramePr>
              <p:cNvPr id="22" name="图示 21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2595250747"/>
                  </p:ext>
                </p:extLst>
              </p:nvPr>
            </p:nvGraphicFramePr>
            <p:xfrm>
              <a:off x="6001844" y="2393457"/>
              <a:ext cx="348524" cy="36933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  <p:graphicFrame>
            <p:nvGraphicFramePr>
              <p:cNvPr id="24" name="图示 23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731631201"/>
                  </p:ext>
                </p:extLst>
              </p:nvPr>
            </p:nvGraphicFramePr>
            <p:xfrm>
              <a:off x="6358644" y="2223042"/>
              <a:ext cx="399284" cy="313436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12" r:lo="rId13" r:qs="rId14" r:cs="rId15"/>
              </a:graphicData>
            </a:graphic>
          </p:graphicFrame>
          <p:graphicFrame>
            <p:nvGraphicFramePr>
              <p:cNvPr id="23" name="图示 22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1011916604"/>
                  </p:ext>
                </p:extLst>
              </p:nvPr>
            </p:nvGraphicFramePr>
            <p:xfrm>
              <a:off x="6060004" y="2327312"/>
              <a:ext cx="407123" cy="36004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17" r:lo="rId18" r:qs="rId19" r:cs="rId20"/>
              </a:graphicData>
            </a:graphic>
          </p:graphicFrame>
          <p:graphicFrame>
            <p:nvGraphicFramePr>
              <p:cNvPr id="25" name="图示 24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610226036"/>
                  </p:ext>
                </p:extLst>
              </p:nvPr>
            </p:nvGraphicFramePr>
            <p:xfrm>
              <a:off x="6641608" y="2234731"/>
              <a:ext cx="440027" cy="36933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2" r:lo="rId23" r:qs="rId24" r:cs="rId25"/>
              </a:graphicData>
            </a:graphic>
          </p:graphicFrame>
          <p:graphicFrame>
            <p:nvGraphicFramePr>
              <p:cNvPr id="26" name="图示 25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240961751"/>
                  </p:ext>
                </p:extLst>
              </p:nvPr>
            </p:nvGraphicFramePr>
            <p:xfrm>
              <a:off x="6859504" y="2347885"/>
              <a:ext cx="360938" cy="36933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7" r:lo="rId28" r:qs="rId29" r:cs="rId30"/>
              </a:graphicData>
            </a:graphic>
          </p:graphicFrame>
        </p:grpSp>
        <p:pic>
          <p:nvPicPr>
            <p:cNvPr id="20" name="Picture 4" descr="C:\Users\bie\Desktop\线性代数\线性母版\海大校徽.jpg"/>
            <p:cNvPicPr>
              <a:picLocks noChangeAspect="1" noChangeArrowheads="1"/>
            </p:cNvPicPr>
            <p:nvPr userDrawn="1"/>
          </p:nvPicPr>
          <p:blipFill>
            <a:blip r:embed="rId3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5805264"/>
              <a:ext cx="1240223" cy="1202376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2" name="内容占位符 31"/>
          <p:cNvSpPr>
            <a:spLocks noGrp="1"/>
          </p:cNvSpPr>
          <p:nvPr>
            <p:ph sz="quarter" idx="10"/>
          </p:nvPr>
        </p:nvSpPr>
        <p:spPr>
          <a:xfrm>
            <a:off x="116592" y="116632"/>
            <a:ext cx="8055807" cy="5688632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26980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 rot="16200000">
            <a:off x="7389439" y="5103439"/>
            <a:ext cx="1385395" cy="2123730"/>
          </a:xfrm>
          <a:prstGeom prst="rtTriangl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cap="none" spc="30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-36512" y="6021288"/>
            <a:ext cx="8766722" cy="819283"/>
          </a:xfrm>
          <a:prstGeom prst="roundRect">
            <a:avLst>
              <a:gd name="adj" fmla="val 41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6093296"/>
            <a:ext cx="7772400" cy="576064"/>
          </a:xfrm>
        </p:spPr>
        <p:txBody>
          <a:bodyPr>
            <a:noAutofit/>
          </a:bodyPr>
          <a:lstStyle>
            <a:lvl1pPr>
              <a:defRPr sz="3200" b="1"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2" name="圆角矩形 11"/>
          <p:cNvSpPr/>
          <p:nvPr/>
        </p:nvSpPr>
        <p:spPr>
          <a:xfrm>
            <a:off x="8316416" y="-1"/>
            <a:ext cx="827586" cy="6430930"/>
          </a:xfrm>
          <a:prstGeom prst="roundRect">
            <a:avLst>
              <a:gd name="adj" fmla="val 37039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460432" y="176436"/>
            <a:ext cx="504057" cy="5412804"/>
          </a:xfrm>
        </p:spPr>
        <p:txBody>
          <a:bodyPr>
            <a:noAutofit/>
          </a:bodyPr>
          <a:lstStyle>
            <a:lvl1pPr marL="0" indent="0" algn="ctr">
              <a:buNone/>
              <a:defRPr sz="28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7671772" y="5517232"/>
            <a:ext cx="1508740" cy="1462473"/>
            <a:chOff x="7668345" y="5566926"/>
            <a:chExt cx="1508740" cy="1462473"/>
          </a:xfrm>
        </p:grpSpPr>
        <p:grpSp>
          <p:nvGrpSpPr>
            <p:cNvPr id="19" name="组合 18"/>
            <p:cNvGrpSpPr/>
            <p:nvPr/>
          </p:nvGrpSpPr>
          <p:grpSpPr>
            <a:xfrm>
              <a:off x="7668345" y="5566926"/>
              <a:ext cx="1508740" cy="1462473"/>
              <a:chOff x="6001844" y="2223042"/>
              <a:chExt cx="1218598" cy="766058"/>
            </a:xfrm>
          </p:grpSpPr>
          <p:graphicFrame>
            <p:nvGraphicFramePr>
              <p:cNvPr id="21" name="图示 20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3970558843"/>
                  </p:ext>
                </p:extLst>
              </p:nvPr>
            </p:nvGraphicFramePr>
            <p:xfrm>
              <a:off x="6118165" y="2619768"/>
              <a:ext cx="316745" cy="36933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  <p:graphicFrame>
            <p:nvGraphicFramePr>
              <p:cNvPr id="22" name="图示 21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612534453"/>
                  </p:ext>
                </p:extLst>
              </p:nvPr>
            </p:nvGraphicFramePr>
            <p:xfrm>
              <a:off x="6001844" y="2393457"/>
              <a:ext cx="348524" cy="36933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  <p:graphicFrame>
            <p:nvGraphicFramePr>
              <p:cNvPr id="24" name="图示 23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3959843821"/>
                  </p:ext>
                </p:extLst>
              </p:nvPr>
            </p:nvGraphicFramePr>
            <p:xfrm>
              <a:off x="6358644" y="2223042"/>
              <a:ext cx="399284" cy="313436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12" r:lo="rId13" r:qs="rId14" r:cs="rId15"/>
              </a:graphicData>
            </a:graphic>
          </p:graphicFrame>
          <p:graphicFrame>
            <p:nvGraphicFramePr>
              <p:cNvPr id="23" name="图示 22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3958890859"/>
                  </p:ext>
                </p:extLst>
              </p:nvPr>
            </p:nvGraphicFramePr>
            <p:xfrm>
              <a:off x="6060004" y="2327312"/>
              <a:ext cx="407123" cy="36004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17" r:lo="rId18" r:qs="rId19" r:cs="rId20"/>
              </a:graphicData>
            </a:graphic>
          </p:graphicFrame>
          <p:graphicFrame>
            <p:nvGraphicFramePr>
              <p:cNvPr id="25" name="图示 24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2670866105"/>
                  </p:ext>
                </p:extLst>
              </p:nvPr>
            </p:nvGraphicFramePr>
            <p:xfrm>
              <a:off x="6641608" y="2234731"/>
              <a:ext cx="440027" cy="36933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2" r:lo="rId23" r:qs="rId24" r:cs="rId25"/>
              </a:graphicData>
            </a:graphic>
          </p:graphicFrame>
          <p:graphicFrame>
            <p:nvGraphicFramePr>
              <p:cNvPr id="26" name="图示 25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2445308318"/>
                  </p:ext>
                </p:extLst>
              </p:nvPr>
            </p:nvGraphicFramePr>
            <p:xfrm>
              <a:off x="6859504" y="2347885"/>
              <a:ext cx="360938" cy="36933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7" r:lo="rId28" r:qs="rId29" r:cs="rId30"/>
              </a:graphicData>
            </a:graphic>
          </p:graphicFrame>
        </p:grpSp>
        <p:pic>
          <p:nvPicPr>
            <p:cNvPr id="20" name="Picture 4" descr="C:\Users\bie\Desktop\线性代数\线性母版\海大校徽.jpg"/>
            <p:cNvPicPr>
              <a:picLocks noChangeAspect="1" noChangeArrowheads="1"/>
            </p:cNvPicPr>
            <p:nvPr userDrawn="1"/>
          </p:nvPicPr>
          <p:blipFill>
            <a:blip r:embed="rId32" cstate="print">
              <a:extLst>
                <a:ext uri="{BEBA8EAE-BF5A-486C-A8C5-ECC9F3942E4B}">
                  <a14:imgProps xmlns:a14="http://schemas.microsoft.com/office/drawing/2010/main">
                    <a14:imgLayer r:embed="rId33">
                      <a14:imgEffect>
                        <a14:backgroundRemoval t="3632" b="96852" l="3052" r="95775">
                          <a14:foregroundMark x1="43897" y1="6538" x2="46479" y2="95157"/>
                          <a14:foregroundMark x1="6808" y1="48668" x2="90610" y2="5133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5805264"/>
              <a:ext cx="1240223" cy="1202376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2" name="内容占位符 31"/>
          <p:cNvSpPr>
            <a:spLocks noGrp="1"/>
          </p:cNvSpPr>
          <p:nvPr>
            <p:ph sz="quarter" idx="10"/>
          </p:nvPr>
        </p:nvSpPr>
        <p:spPr>
          <a:xfrm>
            <a:off x="116592" y="116632"/>
            <a:ext cx="8055807" cy="5688632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343539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 rot="16200000">
            <a:off x="7389439" y="5103439"/>
            <a:ext cx="1385395" cy="2123730"/>
          </a:xfrm>
          <a:prstGeom prst="rtTriangl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cap="none" spc="30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-36512" y="6021288"/>
            <a:ext cx="8766722" cy="819283"/>
          </a:xfrm>
          <a:prstGeom prst="roundRect">
            <a:avLst>
              <a:gd name="adj" fmla="val 41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6093296"/>
            <a:ext cx="7772400" cy="576064"/>
          </a:xfrm>
        </p:spPr>
        <p:txBody>
          <a:bodyPr>
            <a:noAutofit/>
          </a:bodyPr>
          <a:lstStyle>
            <a:lvl1pPr>
              <a:defRPr sz="3200" b="1"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2" name="圆角矩形 11"/>
          <p:cNvSpPr/>
          <p:nvPr/>
        </p:nvSpPr>
        <p:spPr>
          <a:xfrm>
            <a:off x="8316416" y="-1"/>
            <a:ext cx="827586" cy="6430930"/>
          </a:xfrm>
          <a:prstGeom prst="roundRect">
            <a:avLst>
              <a:gd name="adj" fmla="val 37039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460432" y="176436"/>
            <a:ext cx="504057" cy="5412804"/>
          </a:xfrm>
        </p:spPr>
        <p:txBody>
          <a:bodyPr>
            <a:noAutofit/>
          </a:bodyPr>
          <a:lstStyle>
            <a:lvl1pPr marL="0" indent="0" algn="ctr">
              <a:buNone/>
              <a:defRPr sz="28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grpSp>
        <p:nvGrpSpPr>
          <p:cNvPr id="4" name="组合 17"/>
          <p:cNvGrpSpPr/>
          <p:nvPr/>
        </p:nvGrpSpPr>
        <p:grpSpPr>
          <a:xfrm>
            <a:off x="7671772" y="5517232"/>
            <a:ext cx="1508740" cy="1462473"/>
            <a:chOff x="7668345" y="5566926"/>
            <a:chExt cx="1508740" cy="1462473"/>
          </a:xfrm>
        </p:grpSpPr>
        <p:grpSp>
          <p:nvGrpSpPr>
            <p:cNvPr id="5" name="组合 18"/>
            <p:cNvGrpSpPr/>
            <p:nvPr/>
          </p:nvGrpSpPr>
          <p:grpSpPr>
            <a:xfrm>
              <a:off x="7668345" y="5566926"/>
              <a:ext cx="1508740" cy="1462473"/>
              <a:chOff x="6001844" y="2223042"/>
              <a:chExt cx="1218598" cy="766058"/>
            </a:xfrm>
          </p:grpSpPr>
          <p:graphicFrame>
            <p:nvGraphicFramePr>
              <p:cNvPr id="21" name="图示 20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3260491645"/>
                  </p:ext>
                </p:extLst>
              </p:nvPr>
            </p:nvGraphicFramePr>
            <p:xfrm>
              <a:off x="6118165" y="2619768"/>
              <a:ext cx="316745" cy="36933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  <p:graphicFrame>
            <p:nvGraphicFramePr>
              <p:cNvPr id="22" name="图示 21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2595250747"/>
                  </p:ext>
                </p:extLst>
              </p:nvPr>
            </p:nvGraphicFramePr>
            <p:xfrm>
              <a:off x="6001844" y="2393457"/>
              <a:ext cx="348524" cy="36933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  <p:graphicFrame>
            <p:nvGraphicFramePr>
              <p:cNvPr id="24" name="图示 23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731631201"/>
                  </p:ext>
                </p:extLst>
              </p:nvPr>
            </p:nvGraphicFramePr>
            <p:xfrm>
              <a:off x="6358644" y="2223042"/>
              <a:ext cx="399284" cy="313436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12" r:lo="rId13" r:qs="rId14" r:cs="rId15"/>
              </a:graphicData>
            </a:graphic>
          </p:graphicFrame>
          <p:graphicFrame>
            <p:nvGraphicFramePr>
              <p:cNvPr id="23" name="图示 22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1011916604"/>
                  </p:ext>
                </p:extLst>
              </p:nvPr>
            </p:nvGraphicFramePr>
            <p:xfrm>
              <a:off x="6060004" y="2327312"/>
              <a:ext cx="407123" cy="36004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17" r:lo="rId18" r:qs="rId19" r:cs="rId20"/>
              </a:graphicData>
            </a:graphic>
          </p:graphicFrame>
          <p:graphicFrame>
            <p:nvGraphicFramePr>
              <p:cNvPr id="25" name="图示 24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610226036"/>
                  </p:ext>
                </p:extLst>
              </p:nvPr>
            </p:nvGraphicFramePr>
            <p:xfrm>
              <a:off x="6641608" y="2234731"/>
              <a:ext cx="440027" cy="36933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2" r:lo="rId23" r:qs="rId24" r:cs="rId25"/>
              </a:graphicData>
            </a:graphic>
          </p:graphicFrame>
          <p:graphicFrame>
            <p:nvGraphicFramePr>
              <p:cNvPr id="26" name="图示 25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240961751"/>
                  </p:ext>
                </p:extLst>
              </p:nvPr>
            </p:nvGraphicFramePr>
            <p:xfrm>
              <a:off x="6859504" y="2347885"/>
              <a:ext cx="360938" cy="36933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7" r:lo="rId28" r:qs="rId29" r:cs="rId30"/>
              </a:graphicData>
            </a:graphic>
          </p:graphicFrame>
        </p:grpSp>
        <p:pic>
          <p:nvPicPr>
            <p:cNvPr id="20" name="Picture 4" descr="C:\Users\bie\Desktop\线性代数\线性母版\海大校徽.jpg"/>
            <p:cNvPicPr>
              <a:picLocks noChangeAspect="1" noChangeArrowheads="1"/>
            </p:cNvPicPr>
            <p:nvPr userDrawn="1"/>
          </p:nvPicPr>
          <p:blipFill>
            <a:blip r:embed="rId3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5805264"/>
              <a:ext cx="1240223" cy="1202376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2" name="内容占位符 31"/>
          <p:cNvSpPr>
            <a:spLocks noGrp="1"/>
          </p:cNvSpPr>
          <p:nvPr>
            <p:ph sz="quarter" idx="10"/>
          </p:nvPr>
        </p:nvSpPr>
        <p:spPr>
          <a:xfrm>
            <a:off x="116592" y="116632"/>
            <a:ext cx="8055807" cy="5688632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26980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EB770-6459-4AA8-BE62-F46484B86BF6}" type="datetimeFigureOut">
              <a:rPr lang="zh-CN" altLang="en-US" smtClean="0"/>
              <a:pPr/>
              <a:t>2017/9/7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C9846-D193-4D9A-A1E4-346B0A553E2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2974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EB770-6459-4AA8-BE62-F46484B86BF6}" type="datetimeFigureOut">
              <a:rPr lang="zh-CN" altLang="en-US" smtClean="0"/>
              <a:pPr/>
              <a:t>2017/9/7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C9846-D193-4D9A-A1E4-346B0A553E2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504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EB770-6459-4AA8-BE62-F46484B86BF6}" type="datetimeFigureOut">
              <a:rPr lang="zh-CN" altLang="en-US" smtClean="0"/>
              <a:pPr/>
              <a:t>2017/9/7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C9846-D193-4D9A-A1E4-346B0A553E2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441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EB770-6459-4AA8-BE62-F46484B86BF6}" type="datetimeFigureOut">
              <a:rPr lang="zh-CN" altLang="en-US" smtClean="0"/>
              <a:pPr/>
              <a:t>2017/9/7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C9846-D193-4D9A-A1E4-346B0A553E2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544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EB770-6459-4AA8-BE62-F46484B86BF6}" type="datetimeFigureOut">
              <a:rPr lang="zh-CN" altLang="en-US" smtClean="0"/>
              <a:pPr/>
              <a:t>2017/9/7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C9846-D193-4D9A-A1E4-346B0A553E2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274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EB770-6459-4AA8-BE62-F46484B86BF6}" type="datetimeFigureOut">
              <a:rPr lang="zh-CN" altLang="en-US" smtClean="0"/>
              <a:pPr/>
              <a:t>2017/9/7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C9846-D193-4D9A-A1E4-346B0A553E2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249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EB770-6459-4AA8-BE62-F46484B86BF6}" type="datetimeFigureOut">
              <a:rPr lang="zh-CN" altLang="en-US" smtClean="0"/>
              <a:pPr/>
              <a:t>2017/9/7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C9846-D193-4D9A-A1E4-346B0A553E2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150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EB770-6459-4AA8-BE62-F46484B86BF6}" type="datetimeFigureOut">
              <a:rPr lang="zh-CN" altLang="en-US" smtClean="0"/>
              <a:pPr/>
              <a:t>2017/9/7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C9846-D193-4D9A-A1E4-346B0A553E2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2EB770-6459-4AA8-BE62-F46484B86BF6}" type="datetimeFigureOut">
              <a:rPr lang="zh-CN" altLang="en-US" smtClean="0"/>
              <a:pPr/>
              <a:t>2017/9/7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7C9846-D193-4D9A-A1E4-346B0A553E2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3152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70.wmf"/><Relationship Id="rId5" Type="http://schemas.openxmlformats.org/officeDocument/2006/relationships/oleObject" Target="../embeddings/oleObject74.bin"/><Relationship Id="rId4" Type="http://schemas.openxmlformats.org/officeDocument/2006/relationships/image" Target="../media/image69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wmf"/><Relationship Id="rId13" Type="http://schemas.openxmlformats.org/officeDocument/2006/relationships/oleObject" Target="../embeddings/oleObject80.bin"/><Relationship Id="rId18" Type="http://schemas.openxmlformats.org/officeDocument/2006/relationships/image" Target="../media/image78.wmf"/><Relationship Id="rId3" Type="http://schemas.openxmlformats.org/officeDocument/2006/relationships/oleObject" Target="../embeddings/oleObject75.bin"/><Relationship Id="rId21" Type="http://schemas.openxmlformats.org/officeDocument/2006/relationships/oleObject" Target="../embeddings/oleObject84.bin"/><Relationship Id="rId7" Type="http://schemas.openxmlformats.org/officeDocument/2006/relationships/oleObject" Target="../embeddings/oleObject77.bin"/><Relationship Id="rId12" Type="http://schemas.openxmlformats.org/officeDocument/2006/relationships/image" Target="../media/image75.wmf"/><Relationship Id="rId17" Type="http://schemas.openxmlformats.org/officeDocument/2006/relationships/oleObject" Target="../embeddings/oleObject82.bin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77.wmf"/><Relationship Id="rId20" Type="http://schemas.openxmlformats.org/officeDocument/2006/relationships/image" Target="../media/image79.wmf"/><Relationship Id="rId1" Type="http://schemas.openxmlformats.org/officeDocument/2006/relationships/vmlDrawing" Target="../drawings/vmlDrawing10.vml"/><Relationship Id="rId6" Type="http://schemas.openxmlformats.org/officeDocument/2006/relationships/image" Target="../media/image72.wmf"/><Relationship Id="rId11" Type="http://schemas.openxmlformats.org/officeDocument/2006/relationships/oleObject" Target="../embeddings/oleObject79.bin"/><Relationship Id="rId24" Type="http://schemas.openxmlformats.org/officeDocument/2006/relationships/image" Target="../media/image81.wmf"/><Relationship Id="rId5" Type="http://schemas.openxmlformats.org/officeDocument/2006/relationships/oleObject" Target="../embeddings/oleObject76.bin"/><Relationship Id="rId15" Type="http://schemas.openxmlformats.org/officeDocument/2006/relationships/oleObject" Target="../embeddings/oleObject81.bin"/><Relationship Id="rId23" Type="http://schemas.openxmlformats.org/officeDocument/2006/relationships/oleObject" Target="../embeddings/oleObject85.bin"/><Relationship Id="rId10" Type="http://schemas.openxmlformats.org/officeDocument/2006/relationships/image" Target="../media/image74.wmf"/><Relationship Id="rId19" Type="http://schemas.openxmlformats.org/officeDocument/2006/relationships/oleObject" Target="../embeddings/oleObject83.bin"/><Relationship Id="rId4" Type="http://schemas.openxmlformats.org/officeDocument/2006/relationships/image" Target="../media/image71.wmf"/><Relationship Id="rId9" Type="http://schemas.openxmlformats.org/officeDocument/2006/relationships/oleObject" Target="../embeddings/oleObject78.bin"/><Relationship Id="rId14" Type="http://schemas.openxmlformats.org/officeDocument/2006/relationships/image" Target="../media/image76.wmf"/><Relationship Id="rId22" Type="http://schemas.openxmlformats.org/officeDocument/2006/relationships/image" Target="../media/image80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wmf"/><Relationship Id="rId3" Type="http://schemas.openxmlformats.org/officeDocument/2006/relationships/oleObject" Target="../embeddings/oleObject86.bin"/><Relationship Id="rId7" Type="http://schemas.openxmlformats.org/officeDocument/2006/relationships/oleObject" Target="../embeddings/oleObject8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83.wmf"/><Relationship Id="rId5" Type="http://schemas.openxmlformats.org/officeDocument/2006/relationships/oleObject" Target="../embeddings/oleObject87.bin"/><Relationship Id="rId4" Type="http://schemas.openxmlformats.org/officeDocument/2006/relationships/image" Target="../media/image82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wmf"/><Relationship Id="rId3" Type="http://schemas.openxmlformats.org/officeDocument/2006/relationships/oleObject" Target="../embeddings/oleObject89.bin"/><Relationship Id="rId7" Type="http://schemas.openxmlformats.org/officeDocument/2006/relationships/oleObject" Target="../embeddings/oleObject9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86.wmf"/><Relationship Id="rId5" Type="http://schemas.openxmlformats.org/officeDocument/2006/relationships/oleObject" Target="../embeddings/oleObject90.bin"/><Relationship Id="rId4" Type="http://schemas.openxmlformats.org/officeDocument/2006/relationships/image" Target="../media/image85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wmf"/><Relationship Id="rId13" Type="http://schemas.openxmlformats.org/officeDocument/2006/relationships/oleObject" Target="../embeddings/oleObject97.bin"/><Relationship Id="rId3" Type="http://schemas.openxmlformats.org/officeDocument/2006/relationships/oleObject" Target="../embeddings/oleObject92.bin"/><Relationship Id="rId7" Type="http://schemas.openxmlformats.org/officeDocument/2006/relationships/oleObject" Target="../embeddings/oleObject94.bin"/><Relationship Id="rId12" Type="http://schemas.openxmlformats.org/officeDocument/2006/relationships/image" Target="../media/image92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89.wmf"/><Relationship Id="rId11" Type="http://schemas.openxmlformats.org/officeDocument/2006/relationships/oleObject" Target="../embeddings/oleObject96.bin"/><Relationship Id="rId5" Type="http://schemas.openxmlformats.org/officeDocument/2006/relationships/oleObject" Target="../embeddings/oleObject93.bin"/><Relationship Id="rId10" Type="http://schemas.openxmlformats.org/officeDocument/2006/relationships/image" Target="../media/image91.wmf"/><Relationship Id="rId4" Type="http://schemas.openxmlformats.org/officeDocument/2006/relationships/image" Target="../media/image88.wmf"/><Relationship Id="rId9" Type="http://schemas.openxmlformats.org/officeDocument/2006/relationships/oleObject" Target="../embeddings/oleObject95.bin"/><Relationship Id="rId14" Type="http://schemas.openxmlformats.org/officeDocument/2006/relationships/image" Target="../media/image93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wmf"/><Relationship Id="rId3" Type="http://schemas.openxmlformats.org/officeDocument/2006/relationships/oleObject" Target="../embeddings/oleObject98.bin"/><Relationship Id="rId7" Type="http://schemas.openxmlformats.org/officeDocument/2006/relationships/oleObject" Target="../embeddings/oleObject10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95.wmf"/><Relationship Id="rId5" Type="http://schemas.openxmlformats.org/officeDocument/2006/relationships/oleObject" Target="../embeddings/oleObject99.bin"/><Relationship Id="rId10" Type="http://schemas.openxmlformats.org/officeDocument/2006/relationships/image" Target="../media/image97.wmf"/><Relationship Id="rId4" Type="http://schemas.openxmlformats.org/officeDocument/2006/relationships/image" Target="../media/image94.wmf"/><Relationship Id="rId9" Type="http://schemas.openxmlformats.org/officeDocument/2006/relationships/oleObject" Target="../embeddings/oleObject101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wmf"/><Relationship Id="rId3" Type="http://schemas.openxmlformats.org/officeDocument/2006/relationships/oleObject" Target="../embeddings/oleObject102.bin"/><Relationship Id="rId7" Type="http://schemas.openxmlformats.org/officeDocument/2006/relationships/oleObject" Target="../embeddings/oleObject10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99.wmf"/><Relationship Id="rId5" Type="http://schemas.openxmlformats.org/officeDocument/2006/relationships/oleObject" Target="../embeddings/oleObject103.bin"/><Relationship Id="rId10" Type="http://schemas.openxmlformats.org/officeDocument/2006/relationships/image" Target="../media/image101.wmf"/><Relationship Id="rId4" Type="http://schemas.openxmlformats.org/officeDocument/2006/relationships/image" Target="../media/image98.wmf"/><Relationship Id="rId9" Type="http://schemas.openxmlformats.org/officeDocument/2006/relationships/oleObject" Target="../embeddings/oleObject105.bin"/></Relationships>
</file>

<file path=ppt/slides/_rels/slide17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11.bin"/><Relationship Id="rId18" Type="http://schemas.openxmlformats.org/officeDocument/2006/relationships/image" Target="../media/image109.wmf"/><Relationship Id="rId26" Type="http://schemas.openxmlformats.org/officeDocument/2006/relationships/image" Target="../media/image113.wmf"/><Relationship Id="rId39" Type="http://schemas.openxmlformats.org/officeDocument/2006/relationships/image" Target="../media/image119.wmf"/><Relationship Id="rId21" Type="http://schemas.openxmlformats.org/officeDocument/2006/relationships/oleObject" Target="../embeddings/oleObject115.bin"/><Relationship Id="rId34" Type="http://schemas.openxmlformats.org/officeDocument/2006/relationships/oleObject" Target="../embeddings/oleObject122.bin"/><Relationship Id="rId7" Type="http://schemas.openxmlformats.org/officeDocument/2006/relationships/oleObject" Target="../embeddings/oleObject108.bin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108.wmf"/><Relationship Id="rId20" Type="http://schemas.openxmlformats.org/officeDocument/2006/relationships/image" Target="../media/image110.wmf"/><Relationship Id="rId29" Type="http://schemas.openxmlformats.org/officeDocument/2006/relationships/oleObject" Target="../embeddings/oleObject119.bin"/><Relationship Id="rId41" Type="http://schemas.openxmlformats.org/officeDocument/2006/relationships/image" Target="../media/image120.wmf"/><Relationship Id="rId1" Type="http://schemas.openxmlformats.org/officeDocument/2006/relationships/vmlDrawing" Target="../drawings/vmlDrawing16.vml"/><Relationship Id="rId6" Type="http://schemas.openxmlformats.org/officeDocument/2006/relationships/image" Target="../media/image103.wmf"/><Relationship Id="rId11" Type="http://schemas.openxmlformats.org/officeDocument/2006/relationships/oleObject" Target="../embeddings/oleObject110.bin"/><Relationship Id="rId24" Type="http://schemas.openxmlformats.org/officeDocument/2006/relationships/image" Target="../media/image112.wmf"/><Relationship Id="rId32" Type="http://schemas.openxmlformats.org/officeDocument/2006/relationships/oleObject" Target="../embeddings/oleObject121.bin"/><Relationship Id="rId37" Type="http://schemas.openxmlformats.org/officeDocument/2006/relationships/image" Target="../media/image118.wmf"/><Relationship Id="rId40" Type="http://schemas.openxmlformats.org/officeDocument/2006/relationships/oleObject" Target="../embeddings/oleObject125.bin"/><Relationship Id="rId5" Type="http://schemas.openxmlformats.org/officeDocument/2006/relationships/oleObject" Target="../embeddings/oleObject107.bin"/><Relationship Id="rId15" Type="http://schemas.openxmlformats.org/officeDocument/2006/relationships/oleObject" Target="../embeddings/oleObject112.bin"/><Relationship Id="rId23" Type="http://schemas.openxmlformats.org/officeDocument/2006/relationships/oleObject" Target="../embeddings/oleObject116.bin"/><Relationship Id="rId28" Type="http://schemas.openxmlformats.org/officeDocument/2006/relationships/image" Target="../media/image114.wmf"/><Relationship Id="rId36" Type="http://schemas.openxmlformats.org/officeDocument/2006/relationships/oleObject" Target="../embeddings/oleObject123.bin"/><Relationship Id="rId10" Type="http://schemas.openxmlformats.org/officeDocument/2006/relationships/image" Target="../media/image105.wmf"/><Relationship Id="rId19" Type="http://schemas.openxmlformats.org/officeDocument/2006/relationships/oleObject" Target="../embeddings/oleObject114.bin"/><Relationship Id="rId31" Type="http://schemas.openxmlformats.org/officeDocument/2006/relationships/oleObject" Target="../embeddings/oleObject120.bin"/><Relationship Id="rId4" Type="http://schemas.openxmlformats.org/officeDocument/2006/relationships/image" Target="../media/image102.wmf"/><Relationship Id="rId9" Type="http://schemas.openxmlformats.org/officeDocument/2006/relationships/oleObject" Target="../embeddings/oleObject109.bin"/><Relationship Id="rId14" Type="http://schemas.openxmlformats.org/officeDocument/2006/relationships/image" Target="../media/image107.wmf"/><Relationship Id="rId22" Type="http://schemas.openxmlformats.org/officeDocument/2006/relationships/image" Target="../media/image111.wmf"/><Relationship Id="rId27" Type="http://schemas.openxmlformats.org/officeDocument/2006/relationships/oleObject" Target="../embeddings/oleObject118.bin"/><Relationship Id="rId30" Type="http://schemas.openxmlformats.org/officeDocument/2006/relationships/image" Target="../media/image115.wmf"/><Relationship Id="rId35" Type="http://schemas.openxmlformats.org/officeDocument/2006/relationships/image" Target="../media/image117.wmf"/><Relationship Id="rId8" Type="http://schemas.openxmlformats.org/officeDocument/2006/relationships/image" Target="../media/image104.wmf"/><Relationship Id="rId3" Type="http://schemas.openxmlformats.org/officeDocument/2006/relationships/oleObject" Target="../embeddings/oleObject106.bin"/><Relationship Id="rId12" Type="http://schemas.openxmlformats.org/officeDocument/2006/relationships/image" Target="../media/image106.wmf"/><Relationship Id="rId17" Type="http://schemas.openxmlformats.org/officeDocument/2006/relationships/oleObject" Target="../embeddings/oleObject113.bin"/><Relationship Id="rId25" Type="http://schemas.openxmlformats.org/officeDocument/2006/relationships/oleObject" Target="../embeddings/oleObject117.bin"/><Relationship Id="rId33" Type="http://schemas.openxmlformats.org/officeDocument/2006/relationships/image" Target="../media/image116.wmf"/><Relationship Id="rId38" Type="http://schemas.openxmlformats.org/officeDocument/2006/relationships/oleObject" Target="../embeddings/oleObject124.bin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6.wmf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8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7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oleObject" Target="../embeddings/oleObject13.bin"/><Relationship Id="rId18" Type="http://schemas.openxmlformats.org/officeDocument/2006/relationships/image" Target="../media/image13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10.wmf"/><Relationship Id="rId17" Type="http://schemas.openxmlformats.org/officeDocument/2006/relationships/oleObject" Target="../embeddings/oleObject15.bin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12.wmf"/><Relationship Id="rId20" Type="http://schemas.openxmlformats.org/officeDocument/2006/relationships/image" Target="../media/image14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9.bin"/><Relationship Id="rId15" Type="http://schemas.openxmlformats.org/officeDocument/2006/relationships/oleObject" Target="../embeddings/oleObject14.bin"/><Relationship Id="rId10" Type="http://schemas.openxmlformats.org/officeDocument/2006/relationships/image" Target="../media/image6.wmf"/><Relationship Id="rId19" Type="http://schemas.openxmlformats.org/officeDocument/2006/relationships/oleObject" Target="../embeddings/oleObject16.bin"/><Relationship Id="rId4" Type="http://schemas.openxmlformats.org/officeDocument/2006/relationships/image" Target="../media/image2.wmf"/><Relationship Id="rId9" Type="http://schemas.openxmlformats.org/officeDocument/2006/relationships/oleObject" Target="../embeddings/oleObject11.bin"/><Relationship Id="rId14" Type="http://schemas.openxmlformats.org/officeDocument/2006/relationships/image" Target="../media/image11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13" Type="http://schemas.openxmlformats.org/officeDocument/2006/relationships/oleObject" Target="../embeddings/oleObject22.bin"/><Relationship Id="rId3" Type="http://schemas.openxmlformats.org/officeDocument/2006/relationships/oleObject" Target="../embeddings/oleObject17.bin"/><Relationship Id="rId7" Type="http://schemas.openxmlformats.org/officeDocument/2006/relationships/oleObject" Target="../embeddings/oleObject19.bin"/><Relationship Id="rId12" Type="http://schemas.openxmlformats.org/officeDocument/2006/relationships/image" Target="../media/image19.wmf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6.wmf"/><Relationship Id="rId11" Type="http://schemas.openxmlformats.org/officeDocument/2006/relationships/oleObject" Target="../embeddings/oleObject21.bin"/><Relationship Id="rId5" Type="http://schemas.openxmlformats.org/officeDocument/2006/relationships/oleObject" Target="../embeddings/oleObject18.bin"/><Relationship Id="rId10" Type="http://schemas.openxmlformats.org/officeDocument/2006/relationships/image" Target="../media/image18.wmf"/><Relationship Id="rId4" Type="http://schemas.openxmlformats.org/officeDocument/2006/relationships/image" Target="../media/image15.wmf"/><Relationship Id="rId9" Type="http://schemas.openxmlformats.org/officeDocument/2006/relationships/oleObject" Target="../embeddings/oleObject20.bin"/><Relationship Id="rId14" Type="http://schemas.openxmlformats.org/officeDocument/2006/relationships/image" Target="../media/image20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2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4.bin"/><Relationship Id="rId5" Type="http://schemas.openxmlformats.org/officeDocument/2006/relationships/image" Target="../media/image21.wmf"/><Relationship Id="rId4" Type="http://schemas.openxmlformats.org/officeDocument/2006/relationships/oleObject" Target="../embeddings/oleObject23.bin"/><Relationship Id="rId9" Type="http://schemas.openxmlformats.org/officeDocument/2006/relationships/oleObject" Target="../embeddings/oleObject26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13" Type="http://schemas.openxmlformats.org/officeDocument/2006/relationships/oleObject" Target="../embeddings/oleObject32.bin"/><Relationship Id="rId18" Type="http://schemas.openxmlformats.org/officeDocument/2006/relationships/image" Target="../media/image30.wmf"/><Relationship Id="rId3" Type="http://schemas.openxmlformats.org/officeDocument/2006/relationships/oleObject" Target="../embeddings/oleObject27.bin"/><Relationship Id="rId21" Type="http://schemas.openxmlformats.org/officeDocument/2006/relationships/oleObject" Target="../embeddings/oleObject36.bin"/><Relationship Id="rId7" Type="http://schemas.openxmlformats.org/officeDocument/2006/relationships/oleObject" Target="../embeddings/oleObject29.bin"/><Relationship Id="rId12" Type="http://schemas.openxmlformats.org/officeDocument/2006/relationships/image" Target="../media/image27.wmf"/><Relationship Id="rId17" Type="http://schemas.openxmlformats.org/officeDocument/2006/relationships/oleObject" Target="../embeddings/oleObject34.bin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29.wmf"/><Relationship Id="rId20" Type="http://schemas.openxmlformats.org/officeDocument/2006/relationships/image" Target="../media/image31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24.wmf"/><Relationship Id="rId11" Type="http://schemas.openxmlformats.org/officeDocument/2006/relationships/oleObject" Target="../embeddings/oleObject31.bin"/><Relationship Id="rId24" Type="http://schemas.openxmlformats.org/officeDocument/2006/relationships/image" Target="../media/image33.wmf"/><Relationship Id="rId5" Type="http://schemas.openxmlformats.org/officeDocument/2006/relationships/oleObject" Target="../embeddings/oleObject28.bin"/><Relationship Id="rId15" Type="http://schemas.openxmlformats.org/officeDocument/2006/relationships/oleObject" Target="../embeddings/oleObject33.bin"/><Relationship Id="rId23" Type="http://schemas.openxmlformats.org/officeDocument/2006/relationships/oleObject" Target="../embeddings/oleObject37.bin"/><Relationship Id="rId10" Type="http://schemas.openxmlformats.org/officeDocument/2006/relationships/image" Target="../media/image26.wmf"/><Relationship Id="rId19" Type="http://schemas.openxmlformats.org/officeDocument/2006/relationships/oleObject" Target="../embeddings/oleObject35.bin"/><Relationship Id="rId4" Type="http://schemas.openxmlformats.org/officeDocument/2006/relationships/image" Target="../media/image23.wmf"/><Relationship Id="rId9" Type="http://schemas.openxmlformats.org/officeDocument/2006/relationships/oleObject" Target="../embeddings/oleObject30.bin"/><Relationship Id="rId14" Type="http://schemas.openxmlformats.org/officeDocument/2006/relationships/image" Target="../media/image28.wmf"/><Relationship Id="rId22" Type="http://schemas.openxmlformats.org/officeDocument/2006/relationships/image" Target="../media/image32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13" Type="http://schemas.openxmlformats.org/officeDocument/2006/relationships/oleObject" Target="../embeddings/oleObject43.bin"/><Relationship Id="rId18" Type="http://schemas.openxmlformats.org/officeDocument/2006/relationships/image" Target="../media/image41.wmf"/><Relationship Id="rId3" Type="http://schemas.openxmlformats.org/officeDocument/2006/relationships/oleObject" Target="../embeddings/oleObject38.bin"/><Relationship Id="rId21" Type="http://schemas.openxmlformats.org/officeDocument/2006/relationships/oleObject" Target="../embeddings/oleObject47.bin"/><Relationship Id="rId7" Type="http://schemas.openxmlformats.org/officeDocument/2006/relationships/oleObject" Target="../embeddings/oleObject40.bin"/><Relationship Id="rId12" Type="http://schemas.openxmlformats.org/officeDocument/2006/relationships/image" Target="../media/image38.wmf"/><Relationship Id="rId17" Type="http://schemas.openxmlformats.org/officeDocument/2006/relationships/oleObject" Target="../embeddings/oleObject45.bin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40.wmf"/><Relationship Id="rId20" Type="http://schemas.openxmlformats.org/officeDocument/2006/relationships/image" Target="../media/image42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35.wmf"/><Relationship Id="rId11" Type="http://schemas.openxmlformats.org/officeDocument/2006/relationships/oleObject" Target="../embeddings/oleObject42.bin"/><Relationship Id="rId24" Type="http://schemas.openxmlformats.org/officeDocument/2006/relationships/image" Target="../media/image44.wmf"/><Relationship Id="rId5" Type="http://schemas.openxmlformats.org/officeDocument/2006/relationships/oleObject" Target="../embeddings/oleObject39.bin"/><Relationship Id="rId15" Type="http://schemas.openxmlformats.org/officeDocument/2006/relationships/oleObject" Target="../embeddings/oleObject44.bin"/><Relationship Id="rId23" Type="http://schemas.openxmlformats.org/officeDocument/2006/relationships/oleObject" Target="../embeddings/oleObject48.bin"/><Relationship Id="rId10" Type="http://schemas.openxmlformats.org/officeDocument/2006/relationships/image" Target="../media/image37.wmf"/><Relationship Id="rId19" Type="http://schemas.openxmlformats.org/officeDocument/2006/relationships/oleObject" Target="../embeddings/oleObject46.bin"/><Relationship Id="rId4" Type="http://schemas.openxmlformats.org/officeDocument/2006/relationships/image" Target="../media/image34.wmf"/><Relationship Id="rId9" Type="http://schemas.openxmlformats.org/officeDocument/2006/relationships/oleObject" Target="../embeddings/oleObject41.bin"/><Relationship Id="rId14" Type="http://schemas.openxmlformats.org/officeDocument/2006/relationships/image" Target="../media/image39.wmf"/><Relationship Id="rId22" Type="http://schemas.openxmlformats.org/officeDocument/2006/relationships/image" Target="../media/image43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1.bin"/><Relationship Id="rId13" Type="http://schemas.openxmlformats.org/officeDocument/2006/relationships/image" Target="../media/image49.wmf"/><Relationship Id="rId18" Type="http://schemas.openxmlformats.org/officeDocument/2006/relationships/oleObject" Target="../embeddings/oleObject56.bin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46.wmf"/><Relationship Id="rId12" Type="http://schemas.openxmlformats.org/officeDocument/2006/relationships/oleObject" Target="../embeddings/oleObject53.bin"/><Relationship Id="rId17" Type="http://schemas.openxmlformats.org/officeDocument/2006/relationships/image" Target="../media/image51.wmf"/><Relationship Id="rId2" Type="http://schemas.openxmlformats.org/officeDocument/2006/relationships/slideLayout" Target="../slideLayouts/slideLayout12.xml"/><Relationship Id="rId16" Type="http://schemas.openxmlformats.org/officeDocument/2006/relationships/oleObject" Target="../embeddings/oleObject55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50.bin"/><Relationship Id="rId11" Type="http://schemas.openxmlformats.org/officeDocument/2006/relationships/image" Target="../media/image48.wmf"/><Relationship Id="rId5" Type="http://schemas.openxmlformats.org/officeDocument/2006/relationships/image" Target="../media/image45.wmf"/><Relationship Id="rId15" Type="http://schemas.openxmlformats.org/officeDocument/2006/relationships/image" Target="../media/image50.wmf"/><Relationship Id="rId10" Type="http://schemas.openxmlformats.org/officeDocument/2006/relationships/oleObject" Target="../embeddings/oleObject52.bin"/><Relationship Id="rId19" Type="http://schemas.openxmlformats.org/officeDocument/2006/relationships/image" Target="../media/image52.wmf"/><Relationship Id="rId4" Type="http://schemas.openxmlformats.org/officeDocument/2006/relationships/oleObject" Target="../embeddings/oleObject49.bin"/><Relationship Id="rId9" Type="http://schemas.openxmlformats.org/officeDocument/2006/relationships/image" Target="../media/image47.wmf"/><Relationship Id="rId14" Type="http://schemas.openxmlformats.org/officeDocument/2006/relationships/oleObject" Target="../embeddings/oleObject54.bin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62.bin"/><Relationship Id="rId18" Type="http://schemas.openxmlformats.org/officeDocument/2006/relationships/image" Target="../media/image60.wmf"/><Relationship Id="rId26" Type="http://schemas.openxmlformats.org/officeDocument/2006/relationships/image" Target="../media/image64.wmf"/><Relationship Id="rId3" Type="http://schemas.openxmlformats.org/officeDocument/2006/relationships/oleObject" Target="../embeddings/oleObject57.bin"/><Relationship Id="rId21" Type="http://schemas.openxmlformats.org/officeDocument/2006/relationships/oleObject" Target="../embeddings/oleObject66.bin"/><Relationship Id="rId34" Type="http://schemas.openxmlformats.org/officeDocument/2006/relationships/image" Target="../media/image68.wmf"/><Relationship Id="rId7" Type="http://schemas.openxmlformats.org/officeDocument/2006/relationships/oleObject" Target="../embeddings/oleObject59.bin"/><Relationship Id="rId12" Type="http://schemas.openxmlformats.org/officeDocument/2006/relationships/image" Target="../media/image57.wmf"/><Relationship Id="rId17" Type="http://schemas.openxmlformats.org/officeDocument/2006/relationships/oleObject" Target="../embeddings/oleObject64.bin"/><Relationship Id="rId25" Type="http://schemas.openxmlformats.org/officeDocument/2006/relationships/oleObject" Target="../embeddings/oleObject68.bin"/><Relationship Id="rId33" Type="http://schemas.openxmlformats.org/officeDocument/2006/relationships/oleObject" Target="../embeddings/oleObject72.bin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59.wmf"/><Relationship Id="rId20" Type="http://schemas.openxmlformats.org/officeDocument/2006/relationships/image" Target="../media/image61.wmf"/><Relationship Id="rId29" Type="http://schemas.openxmlformats.org/officeDocument/2006/relationships/oleObject" Target="../embeddings/oleObject70.bin"/><Relationship Id="rId1" Type="http://schemas.openxmlformats.org/officeDocument/2006/relationships/vmlDrawing" Target="../drawings/vmlDrawing8.vml"/><Relationship Id="rId6" Type="http://schemas.openxmlformats.org/officeDocument/2006/relationships/image" Target="../media/image54.wmf"/><Relationship Id="rId11" Type="http://schemas.openxmlformats.org/officeDocument/2006/relationships/oleObject" Target="../embeddings/oleObject61.bin"/><Relationship Id="rId24" Type="http://schemas.openxmlformats.org/officeDocument/2006/relationships/image" Target="../media/image63.wmf"/><Relationship Id="rId32" Type="http://schemas.openxmlformats.org/officeDocument/2006/relationships/image" Target="../media/image67.wmf"/><Relationship Id="rId5" Type="http://schemas.openxmlformats.org/officeDocument/2006/relationships/oleObject" Target="../embeddings/oleObject58.bin"/><Relationship Id="rId15" Type="http://schemas.openxmlformats.org/officeDocument/2006/relationships/oleObject" Target="../embeddings/oleObject63.bin"/><Relationship Id="rId23" Type="http://schemas.openxmlformats.org/officeDocument/2006/relationships/oleObject" Target="../embeddings/oleObject67.bin"/><Relationship Id="rId28" Type="http://schemas.openxmlformats.org/officeDocument/2006/relationships/image" Target="../media/image65.wmf"/><Relationship Id="rId10" Type="http://schemas.openxmlformats.org/officeDocument/2006/relationships/image" Target="../media/image56.wmf"/><Relationship Id="rId19" Type="http://schemas.openxmlformats.org/officeDocument/2006/relationships/oleObject" Target="../embeddings/oleObject65.bin"/><Relationship Id="rId31" Type="http://schemas.openxmlformats.org/officeDocument/2006/relationships/oleObject" Target="../embeddings/oleObject71.bin"/><Relationship Id="rId4" Type="http://schemas.openxmlformats.org/officeDocument/2006/relationships/image" Target="../media/image53.wmf"/><Relationship Id="rId9" Type="http://schemas.openxmlformats.org/officeDocument/2006/relationships/oleObject" Target="../embeddings/oleObject60.bin"/><Relationship Id="rId14" Type="http://schemas.openxmlformats.org/officeDocument/2006/relationships/image" Target="../media/image58.wmf"/><Relationship Id="rId22" Type="http://schemas.openxmlformats.org/officeDocument/2006/relationships/image" Target="../media/image62.wmf"/><Relationship Id="rId27" Type="http://schemas.openxmlformats.org/officeDocument/2006/relationships/oleObject" Target="../embeddings/oleObject69.bin"/><Relationship Id="rId30" Type="http://schemas.openxmlformats.org/officeDocument/2006/relationships/image" Target="../media/image66.wmf"/><Relationship Id="rId8" Type="http://schemas.openxmlformats.org/officeDocument/2006/relationships/image" Target="../media/image5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1714480" y="3286124"/>
            <a:ext cx="5929354" cy="40011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000000"/>
                </a:solidFill>
                <a:latin typeface="Times New Roman" pitchFamily="18" charset="0"/>
              </a:rPr>
              <a:t>2.2</a:t>
            </a:r>
            <a:r>
              <a:rPr lang="en-US" altLang="zh-CN" dirty="0" smtClean="0">
                <a:solidFill>
                  <a:srgbClr val="000000"/>
                </a:solidFill>
              </a:rPr>
              <a:t> </a:t>
            </a:r>
            <a:r>
              <a:rPr lang="zh-CN" altLang="zh-CN" dirty="0" smtClean="0">
                <a:solidFill>
                  <a:srgbClr val="000000"/>
                </a:solidFill>
              </a:rPr>
              <a:t>逆矩阵的定义、性质与计算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 smtClean="0">
              <a:solidFill>
                <a:srgbClr val="000000"/>
              </a:solidFill>
            </a:endParaRPr>
          </a:p>
          <a:p>
            <a:r>
              <a:rPr lang="zh-CN" altLang="en-US" dirty="0" smtClean="0">
                <a:solidFill>
                  <a:srgbClr val="000000"/>
                </a:solidFill>
              </a:rPr>
              <a:t>教</a:t>
            </a:r>
            <a:endParaRPr lang="en-US" altLang="zh-CN" dirty="0" smtClean="0">
              <a:solidFill>
                <a:srgbClr val="000000"/>
              </a:solidFill>
            </a:endParaRPr>
          </a:p>
          <a:p>
            <a:endParaRPr lang="en-US" altLang="zh-CN" dirty="0" smtClean="0">
              <a:solidFill>
                <a:srgbClr val="000000"/>
              </a:solidFill>
            </a:endParaRPr>
          </a:p>
          <a:p>
            <a:r>
              <a:rPr lang="zh-CN" altLang="en-US" dirty="0" smtClean="0">
                <a:solidFill>
                  <a:srgbClr val="000000"/>
                </a:solidFill>
              </a:rPr>
              <a:t>学</a:t>
            </a:r>
            <a:endParaRPr lang="en-US" altLang="zh-CN" dirty="0" smtClean="0">
              <a:solidFill>
                <a:srgbClr val="000000"/>
              </a:solidFill>
            </a:endParaRPr>
          </a:p>
          <a:p>
            <a:endParaRPr lang="en-US" altLang="zh-CN" dirty="0" smtClean="0">
              <a:solidFill>
                <a:srgbClr val="000000"/>
              </a:solidFill>
            </a:endParaRPr>
          </a:p>
          <a:p>
            <a:r>
              <a:rPr lang="zh-CN" altLang="en-US" dirty="0" smtClean="0">
                <a:solidFill>
                  <a:srgbClr val="000000"/>
                </a:solidFill>
              </a:rPr>
              <a:t>要</a:t>
            </a:r>
            <a:endParaRPr lang="en-US" altLang="zh-CN" dirty="0" smtClean="0">
              <a:solidFill>
                <a:srgbClr val="000000"/>
              </a:solidFill>
            </a:endParaRPr>
          </a:p>
          <a:p>
            <a:endParaRPr lang="en-US" altLang="zh-CN" dirty="0" smtClean="0">
              <a:solidFill>
                <a:srgbClr val="000000"/>
              </a:solidFill>
            </a:endParaRPr>
          </a:p>
          <a:p>
            <a:r>
              <a:rPr lang="zh-CN" altLang="en-US" dirty="0" smtClean="0">
                <a:solidFill>
                  <a:srgbClr val="000000"/>
                </a:solidFill>
              </a:rPr>
              <a:t>求</a:t>
            </a:r>
            <a:endParaRPr lang="en-US" altLang="zh-CN" dirty="0" smtClean="0">
              <a:solidFill>
                <a:srgbClr val="000000"/>
              </a:solidFill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1714480" y="1643050"/>
            <a:ext cx="5857916" cy="40011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左大括号 27"/>
          <p:cNvSpPr/>
          <p:nvPr/>
        </p:nvSpPr>
        <p:spPr bwMode="auto">
          <a:xfrm>
            <a:off x="357158" y="1071546"/>
            <a:ext cx="1097990" cy="3201568"/>
          </a:xfrm>
          <a:prstGeom prst="leftBrac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楷体_GB2312" pitchFamily="1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000232" y="1643050"/>
            <a:ext cx="50788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 smtClean="0">
                <a:latin typeface="Times New Roman" pitchFamily="18" charset="0"/>
                <a:cs typeface="Times New Roman" pitchFamily="18" charset="0"/>
              </a:rPr>
              <a:t>掌握</a:t>
            </a:r>
            <a:r>
              <a:rPr lang="zh-CN" altLang="en-US" sz="2000" b="1" dirty="0" smtClean="0">
                <a:latin typeface="Times New Roman" pitchFamily="18" charset="0"/>
                <a:cs typeface="Times New Roman" pitchFamily="18" charset="0"/>
              </a:rPr>
              <a:t>逆矩阵</a:t>
            </a:r>
            <a:r>
              <a:rPr lang="zh-CN" altLang="zh-CN" sz="2000" b="1" dirty="0" smtClean="0">
                <a:latin typeface="Times New Roman" pitchFamily="18" charset="0"/>
                <a:cs typeface="Times New Roman" pitchFamily="18" charset="0"/>
              </a:rPr>
              <a:t>的</a:t>
            </a:r>
            <a:r>
              <a:rPr lang="zh-CN" altLang="zh-CN" sz="2000" b="1" dirty="0">
                <a:latin typeface="Times New Roman" pitchFamily="18" charset="0"/>
                <a:cs typeface="Times New Roman" pitchFamily="18" charset="0"/>
              </a:rPr>
              <a:t>定义、性质与计算</a:t>
            </a:r>
            <a:endParaRPr lang="zh-CN" alt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071670" y="3286124"/>
            <a:ext cx="19912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Times New Roman" pitchFamily="18" charset="0"/>
                <a:cs typeface="Times New Roman" pitchFamily="18" charset="0"/>
              </a:rPr>
              <a:t>会求解矩阵方程</a:t>
            </a:r>
            <a:endParaRPr lang="zh-CN" alt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4864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4" grpId="0" animBg="1"/>
      <p:bldP spid="2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000000"/>
                </a:solidFill>
                <a:latin typeface="Times New Roman" pitchFamily="18" charset="0"/>
              </a:rPr>
              <a:t>2.2</a:t>
            </a:r>
            <a:r>
              <a:rPr lang="en-US" altLang="zh-CN" dirty="0" smtClean="0">
                <a:solidFill>
                  <a:srgbClr val="000000"/>
                </a:solidFill>
              </a:rPr>
              <a:t> </a:t>
            </a:r>
            <a:r>
              <a:rPr lang="zh-CN" altLang="zh-CN" dirty="0" smtClean="0">
                <a:solidFill>
                  <a:srgbClr val="000000"/>
                </a:solidFill>
              </a:rPr>
              <a:t>逆</a:t>
            </a:r>
            <a:r>
              <a:rPr lang="zh-CN" altLang="zh-CN" dirty="0">
                <a:solidFill>
                  <a:srgbClr val="000000"/>
                </a:solidFill>
              </a:rPr>
              <a:t>矩阵的定义、性质与计算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251520" y="272940"/>
            <a:ext cx="792088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kumimoji="1" lang="en-US" altLang="zh-CN" sz="2400" b="1" dirty="0" smtClean="0">
                <a:solidFill>
                  <a:srgbClr val="0000FF"/>
                </a:solidFill>
              </a:rPr>
              <a:t> </a:t>
            </a:r>
            <a:r>
              <a:rPr kumimoji="1" lang="zh-CN" altLang="en-US" sz="2400" b="1" dirty="0" smtClean="0">
                <a:solidFill>
                  <a:srgbClr val="0000FF"/>
                </a:solidFill>
              </a:rPr>
              <a:t>伴随矩阵法：</a:t>
            </a:r>
            <a:r>
              <a:rPr kumimoji="1" lang="zh-CN" altLang="zh-CN" sz="2400" b="1" dirty="0">
                <a:solidFill>
                  <a:srgbClr val="000000"/>
                </a:solidFill>
              </a:rPr>
              <a:t>适合于低阶</a:t>
            </a:r>
            <a:r>
              <a:rPr kumimoji="1" lang="zh-CN" altLang="zh-CN" sz="2400" b="1" dirty="0" smtClean="0">
                <a:solidFill>
                  <a:srgbClr val="000000"/>
                </a:solidFill>
              </a:rPr>
              <a:t>的</a:t>
            </a:r>
            <a:r>
              <a:rPr kumimoji="1" lang="zh-CN" altLang="en-US" sz="2400" b="1" dirty="0">
                <a:solidFill>
                  <a:srgbClr val="000000"/>
                </a:solidFill>
              </a:rPr>
              <a:t>（</a:t>
            </a:r>
            <a:r>
              <a:rPr kumimoji="1" lang="en-US" altLang="zh-CN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kumimoji="1" lang="zh-CN" altLang="zh-CN" sz="2400" b="1" dirty="0">
                <a:solidFill>
                  <a:srgbClr val="000000"/>
                </a:solidFill>
              </a:rPr>
              <a:t>阶或</a:t>
            </a:r>
            <a:r>
              <a:rPr kumimoji="1" lang="en-US" altLang="zh-CN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kumimoji="1" lang="zh-CN" altLang="zh-CN" sz="2400" b="1" dirty="0">
                <a:solidFill>
                  <a:srgbClr val="000000"/>
                </a:solidFill>
              </a:rPr>
              <a:t>阶）、具体的数字</a:t>
            </a:r>
            <a:r>
              <a:rPr kumimoji="1" lang="zh-CN" altLang="zh-CN" sz="2400" b="1" dirty="0" smtClean="0">
                <a:solidFill>
                  <a:srgbClr val="000000"/>
                </a:solidFill>
              </a:rPr>
              <a:t>矩阵</a:t>
            </a:r>
            <a:r>
              <a:rPr kumimoji="1" lang="zh-CN" altLang="en-US" sz="2400" b="1" dirty="0" smtClean="0">
                <a:solidFill>
                  <a:srgbClr val="000000"/>
                </a:solidFill>
              </a:rPr>
              <a:t>；</a:t>
            </a:r>
            <a:r>
              <a:rPr kumimoji="1" lang="en-US" altLang="zh-CN" sz="2400" b="1" dirty="0" smtClean="0">
                <a:solidFill>
                  <a:srgbClr val="000000"/>
                </a:solidFill>
              </a:rPr>
              <a:t>P53   </a:t>
            </a:r>
            <a:r>
              <a:rPr kumimoji="1" lang="en-US" altLang="zh-CN" sz="2400" b="1" dirty="0">
                <a:solidFill>
                  <a:srgbClr val="000000"/>
                </a:solidFill>
              </a:rPr>
              <a:t>9</a:t>
            </a:r>
            <a:r>
              <a:rPr kumimoji="1" lang="zh-CN" altLang="en-US" sz="2400" b="1" dirty="0" smtClean="0">
                <a:solidFill>
                  <a:srgbClr val="000000"/>
                </a:solidFill>
              </a:rPr>
              <a:t>（</a:t>
            </a:r>
            <a:r>
              <a:rPr kumimoji="1" lang="en-US" altLang="zh-CN" sz="2400" b="1" dirty="0" smtClean="0">
                <a:solidFill>
                  <a:srgbClr val="000000"/>
                </a:solidFill>
              </a:rPr>
              <a:t>3.4</a:t>
            </a:r>
            <a:r>
              <a:rPr kumimoji="1" lang="zh-CN" altLang="en-US" sz="2400" b="1" dirty="0" smtClean="0">
                <a:solidFill>
                  <a:srgbClr val="000000"/>
                </a:solidFill>
              </a:rPr>
              <a:t>）</a:t>
            </a:r>
            <a:endParaRPr kumimoji="1" lang="en-US" altLang="zh-CN" sz="2400" b="1" dirty="0">
              <a:solidFill>
                <a:srgbClr val="000000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95536" y="1268760"/>
            <a:ext cx="7715275" cy="2749922"/>
            <a:chOff x="395536" y="1268760"/>
            <a:chExt cx="7715275" cy="2749922"/>
          </a:xfrm>
        </p:grpSpPr>
        <p:sp>
          <p:nvSpPr>
            <p:cNvPr id="6" name="TextBox 5"/>
            <p:cNvSpPr txBox="1"/>
            <p:nvPr/>
          </p:nvSpPr>
          <p:spPr>
            <a:xfrm>
              <a:off x="395536" y="1268760"/>
              <a:ext cx="728667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+mn-ea"/>
                </a:rPr>
                <a:t>9</a:t>
              </a:r>
              <a:r>
                <a:rPr lang="en-US" altLang="zh-CN" sz="2400" b="1" dirty="0" smtClean="0">
                  <a:latin typeface="+mn-ea"/>
                </a:rPr>
                <a:t>.</a:t>
              </a:r>
              <a:r>
                <a:rPr lang="zh-CN" altLang="en-US" sz="2400" b="1" dirty="0" smtClean="0">
                  <a:latin typeface="+mn-ea"/>
                </a:rPr>
                <a:t>求下列矩阵的逆阵：</a:t>
              </a:r>
              <a:endParaRPr lang="en-US" altLang="zh-CN" sz="2400" b="1" dirty="0" smtClean="0">
                <a:latin typeface="+mn-ea"/>
              </a:endParaRPr>
            </a:p>
            <a:p>
              <a:pPr marL="457200" indent="-457200"/>
              <a:endParaRPr lang="en-US" altLang="zh-CN" sz="2400" b="1" dirty="0" smtClean="0">
                <a:latin typeface="+mn-ea"/>
              </a:endParaRPr>
            </a:p>
            <a:p>
              <a:pPr marL="457200" indent="-457200"/>
              <a:r>
                <a:rPr lang="en-US" altLang="zh-CN" sz="2400" b="1" dirty="0" smtClean="0">
                  <a:latin typeface="+mn-ea"/>
                </a:rPr>
                <a:t>(3)                (4)</a:t>
              </a:r>
              <a:endParaRPr lang="zh-CN" altLang="en-US" sz="2400" b="1" dirty="0">
                <a:latin typeface="+mn-ea"/>
              </a:endParaRPr>
            </a:p>
          </p:txBody>
        </p:sp>
        <p:graphicFrame>
          <p:nvGraphicFramePr>
            <p:cNvPr id="8" name="Object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88428773"/>
                </p:ext>
              </p:extLst>
            </p:nvPr>
          </p:nvGraphicFramePr>
          <p:xfrm>
            <a:off x="1038478" y="2059708"/>
            <a:ext cx="1909763" cy="15398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72" name="Equation" r:id="rId3" imgW="863225" imgH="698197" progId="Equation.DSMT4">
                    <p:embed/>
                  </p:oleObj>
                </mc:Choice>
                <mc:Fallback>
                  <p:oleObj name="Equation" r:id="rId3" imgW="863225" imgH="698197" progId="Equation.DSMT4">
                    <p:embed/>
                    <p:pic>
                      <p:nvPicPr>
                        <p:cNvPr id="0" name="Picture 4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38478" y="2059708"/>
                          <a:ext cx="1909763" cy="15398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Objec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48711195"/>
                </p:ext>
              </p:extLst>
            </p:nvPr>
          </p:nvGraphicFramePr>
          <p:xfrm>
            <a:off x="3895998" y="1916832"/>
            <a:ext cx="4214813" cy="21018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73" name="Equation" r:id="rId5" imgW="1905000" imgH="952500" progId="Equation.DSMT4">
                    <p:embed/>
                  </p:oleObj>
                </mc:Choice>
                <mc:Fallback>
                  <p:oleObj name="Equation" r:id="rId5" imgW="1905000" imgH="952500" progId="Equation.DSMT4">
                    <p:embed/>
                    <p:pic>
                      <p:nvPicPr>
                        <p:cNvPr id="0" name="Picture 4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95998" y="1916832"/>
                          <a:ext cx="4214813" cy="21018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251520" y="4326195"/>
            <a:ext cx="792088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kumimoji="1" lang="en-US" altLang="zh-CN" sz="2400" b="1" dirty="0" smtClean="0">
                <a:solidFill>
                  <a:srgbClr val="0000FF"/>
                </a:solidFill>
              </a:rPr>
              <a:t> </a:t>
            </a:r>
            <a:r>
              <a:rPr kumimoji="1" lang="zh-CN" altLang="en-US" sz="2400" b="1" dirty="0" smtClean="0">
                <a:solidFill>
                  <a:srgbClr val="0000FF"/>
                </a:solidFill>
              </a:rPr>
              <a:t>初等变换法：</a:t>
            </a:r>
            <a:r>
              <a:rPr kumimoji="1" lang="zh-CN" altLang="zh-CN" sz="2400" b="1" dirty="0" smtClean="0">
                <a:solidFill>
                  <a:srgbClr val="000000"/>
                </a:solidFill>
              </a:rPr>
              <a:t>适合于</a:t>
            </a:r>
            <a:r>
              <a:rPr kumimoji="1" lang="zh-CN" altLang="zh-CN" sz="2400" b="1" dirty="0">
                <a:solidFill>
                  <a:srgbClr val="000000"/>
                </a:solidFill>
              </a:rPr>
              <a:t>具体的数字矩阵，阶数不</a:t>
            </a:r>
            <a:r>
              <a:rPr kumimoji="1" lang="zh-CN" altLang="zh-CN" sz="2400" b="1" dirty="0" smtClean="0">
                <a:solidFill>
                  <a:srgbClr val="000000"/>
                </a:solidFill>
              </a:rPr>
              <a:t>限</a:t>
            </a:r>
            <a:r>
              <a:rPr kumimoji="1" lang="zh-CN" altLang="en-US" sz="2400" b="1" dirty="0" smtClean="0">
                <a:solidFill>
                  <a:srgbClr val="000000"/>
                </a:solidFill>
              </a:rPr>
              <a:t>（在第三章讲）；</a:t>
            </a:r>
            <a:endParaRPr kumimoji="1" lang="en-US" altLang="zh-CN" sz="2400" b="1" dirty="0">
              <a:solidFill>
                <a:srgbClr val="000000"/>
              </a:solidFill>
            </a:endParaRPr>
          </a:p>
        </p:txBody>
      </p:sp>
      <p:sp>
        <p:nvSpPr>
          <p:cNvPr id="14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sz="2800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 smtClean="0"/>
              <a:t>四</a:t>
            </a:r>
            <a:endParaRPr lang="en-US" altLang="zh-CN" dirty="0" smtClean="0"/>
          </a:p>
          <a:p>
            <a:r>
              <a:rPr lang="zh-CN" altLang="zh-CN" sz="2800" dirty="0" smtClean="0"/>
              <a:t>求</a:t>
            </a:r>
            <a:r>
              <a:rPr lang="zh-CN" altLang="zh-CN" sz="2800" dirty="0"/>
              <a:t>逆矩阵的方法总结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234215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2.2</a:t>
            </a:r>
            <a:r>
              <a:rPr lang="en-US" altLang="zh-CN" sz="3600" dirty="0" smtClean="0">
                <a:solidFill>
                  <a:srgbClr val="000000"/>
                </a:solidFill>
              </a:rPr>
              <a:t> </a:t>
            </a:r>
            <a:r>
              <a:rPr lang="zh-CN" altLang="zh-CN" dirty="0" smtClean="0">
                <a:solidFill>
                  <a:srgbClr val="000000"/>
                </a:solidFill>
              </a:rPr>
              <a:t>逆</a:t>
            </a:r>
            <a:r>
              <a:rPr lang="zh-CN" altLang="zh-CN" dirty="0">
                <a:solidFill>
                  <a:srgbClr val="000000"/>
                </a:solidFill>
              </a:rPr>
              <a:t>矩阵的定义、性质与计算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sz="2800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 smtClean="0"/>
              <a:t>四</a:t>
            </a:r>
            <a:endParaRPr lang="en-US" altLang="zh-CN" dirty="0" smtClean="0"/>
          </a:p>
          <a:p>
            <a:r>
              <a:rPr lang="zh-CN" altLang="zh-CN" sz="2800" dirty="0" smtClean="0"/>
              <a:t>求</a:t>
            </a:r>
            <a:r>
              <a:rPr lang="zh-CN" altLang="zh-CN" sz="2800" dirty="0"/>
              <a:t>逆矩阵的方法总结</a:t>
            </a:r>
            <a:endParaRPr lang="en-US" altLang="zh-CN" sz="2800" dirty="0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251520" y="272940"/>
            <a:ext cx="763284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kumimoji="1" lang="en-US" altLang="zh-CN" sz="2400" b="1" dirty="0" smtClean="0">
                <a:solidFill>
                  <a:srgbClr val="0000FF"/>
                </a:solidFill>
              </a:rPr>
              <a:t> </a:t>
            </a:r>
            <a:r>
              <a:rPr kumimoji="1" lang="zh-CN" altLang="en-US" sz="2400" b="1" dirty="0" smtClean="0">
                <a:solidFill>
                  <a:srgbClr val="0000FF"/>
                </a:solidFill>
              </a:rPr>
              <a:t>定义法：</a:t>
            </a:r>
            <a:r>
              <a:rPr kumimoji="1" lang="zh-CN" altLang="zh-CN" sz="2400" b="1" dirty="0" smtClean="0">
                <a:solidFill>
                  <a:srgbClr val="000000"/>
                </a:solidFill>
              </a:rPr>
              <a:t>适合于</a:t>
            </a:r>
            <a:r>
              <a:rPr kumimoji="1" lang="zh-CN" altLang="zh-CN" sz="2400" b="1" dirty="0">
                <a:solidFill>
                  <a:srgbClr val="000000"/>
                </a:solidFill>
              </a:rPr>
              <a:t>抽象的矩阵</a:t>
            </a:r>
            <a:r>
              <a:rPr kumimoji="1" lang="zh-CN" altLang="zh-CN" sz="2400" b="1" dirty="0" smtClean="0">
                <a:solidFill>
                  <a:srgbClr val="000000"/>
                </a:solidFill>
              </a:rPr>
              <a:t>。</a:t>
            </a:r>
            <a:endParaRPr kumimoji="1" lang="en-US" altLang="zh-CN" sz="2400" b="1" dirty="0">
              <a:solidFill>
                <a:srgbClr val="000000"/>
              </a:solidFill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251520" y="764704"/>
            <a:ext cx="7848872" cy="830997"/>
            <a:chOff x="251520" y="1124744"/>
            <a:chExt cx="7848872" cy="830997"/>
          </a:xfrm>
        </p:grpSpPr>
        <p:sp>
          <p:nvSpPr>
            <p:cNvPr id="5" name="Text Box 2"/>
            <p:cNvSpPr txBox="1">
              <a:spLocks noChangeArrowheads="1"/>
            </p:cNvSpPr>
            <p:nvPr/>
          </p:nvSpPr>
          <p:spPr bwMode="auto">
            <a:xfrm>
              <a:off x="251520" y="1124744"/>
              <a:ext cx="7848872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zh-CN" altLang="en-US" sz="2400" b="1" dirty="0" smtClean="0">
                  <a:solidFill>
                    <a:srgbClr val="000000"/>
                  </a:solidFill>
                </a:rPr>
                <a:t>例：</a:t>
              </a:r>
              <a:r>
                <a:rPr kumimoji="1" lang="zh-CN" altLang="zh-CN" sz="2400" b="1" dirty="0" smtClean="0">
                  <a:solidFill>
                    <a:srgbClr val="000000"/>
                  </a:solidFill>
                </a:rPr>
                <a:t>设</a:t>
              </a:r>
              <a:r>
                <a:rPr kumimoji="1" lang="en-US" altLang="zh-CN" sz="2400" b="1" dirty="0" smtClean="0">
                  <a:solidFill>
                    <a:srgbClr val="000000"/>
                  </a:solidFill>
                </a:rPr>
                <a:t> </a:t>
              </a:r>
              <a:r>
                <a:rPr kumimoji="1" lang="en-US" altLang="zh-CN" sz="2400" b="1" i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n</a:t>
              </a:r>
              <a:r>
                <a:rPr kumimoji="1" lang="en-US" altLang="zh-CN" sz="2400" b="1" dirty="0" smtClean="0">
                  <a:solidFill>
                    <a:srgbClr val="000000"/>
                  </a:solidFill>
                </a:rPr>
                <a:t> </a:t>
              </a:r>
              <a:r>
                <a:rPr kumimoji="1" lang="zh-CN" altLang="zh-CN" sz="2400" b="1" dirty="0" smtClean="0">
                  <a:solidFill>
                    <a:srgbClr val="000000"/>
                  </a:solidFill>
                </a:rPr>
                <a:t>阶方阵</a:t>
              </a:r>
              <a:r>
                <a:rPr kumimoji="1" lang="en-US" altLang="zh-CN" sz="2400" b="1" dirty="0">
                  <a:solidFill>
                    <a:srgbClr val="000000"/>
                  </a:solidFill>
                </a:rPr>
                <a:t> </a:t>
              </a:r>
              <a:r>
                <a:rPr kumimoji="1" lang="en-US" altLang="zh-CN" sz="2400" b="1" i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A,B </a:t>
              </a:r>
              <a:r>
                <a:rPr kumimoji="1" lang="zh-CN" altLang="zh-CN" sz="2400" b="1" dirty="0" smtClean="0">
                  <a:solidFill>
                    <a:srgbClr val="000000"/>
                  </a:solidFill>
                </a:rPr>
                <a:t>满足</a:t>
              </a:r>
              <a:r>
                <a:rPr kumimoji="1" lang="en-US" altLang="zh-CN" sz="2400" b="1" dirty="0" smtClean="0">
                  <a:solidFill>
                    <a:srgbClr val="000000"/>
                  </a:solidFill>
                </a:rPr>
                <a:t>  </a:t>
              </a:r>
              <a:r>
                <a:rPr kumimoji="1" lang="en-US" altLang="zh-CN" sz="2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    </a:t>
              </a:r>
              <a:r>
                <a:rPr kumimoji="1" lang="zh-CN" altLang="en-US" sz="2400" b="1" dirty="0" smtClean="0">
                  <a:solidFill>
                    <a:srgbClr val="000000"/>
                  </a:solidFill>
                </a:rPr>
                <a:t>                           ，</a:t>
              </a:r>
              <a:r>
                <a:rPr kumimoji="1" lang="zh-CN" altLang="zh-CN" sz="2400" b="1" dirty="0" smtClean="0">
                  <a:solidFill>
                    <a:srgbClr val="000000"/>
                  </a:solidFill>
                </a:rPr>
                <a:t>证明</a:t>
              </a:r>
              <a:r>
                <a:rPr kumimoji="1" lang="en-US" altLang="zh-CN" sz="2400" b="1" dirty="0" smtClean="0">
                  <a:solidFill>
                    <a:srgbClr val="000000"/>
                  </a:solidFill>
                </a:rPr>
                <a:t>               </a:t>
              </a:r>
              <a:r>
                <a:rPr kumimoji="1" lang="zh-CN" altLang="zh-CN" sz="2400" b="1" dirty="0" smtClean="0">
                  <a:solidFill>
                    <a:srgbClr val="000000"/>
                  </a:solidFill>
                </a:rPr>
                <a:t>为</a:t>
              </a:r>
              <a:r>
                <a:rPr kumimoji="1" lang="zh-CN" altLang="zh-CN" sz="2400" b="1" dirty="0">
                  <a:solidFill>
                    <a:srgbClr val="000000"/>
                  </a:solidFill>
                </a:rPr>
                <a:t>可逆矩阵。</a:t>
              </a:r>
              <a:endParaRPr kumimoji="1" lang="en-US" altLang="zh-CN" sz="2400" b="1" dirty="0">
                <a:solidFill>
                  <a:srgbClr val="000000"/>
                </a:solidFill>
              </a:endParaRPr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71543396"/>
                </p:ext>
              </p:extLst>
            </p:nvPr>
          </p:nvGraphicFramePr>
          <p:xfrm>
            <a:off x="3751560" y="1124744"/>
            <a:ext cx="2260600" cy="4079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675" name="Equation" r:id="rId3" imgW="1054100" imgH="190500" progId="Equation.DSMT4">
                    <p:embed/>
                  </p:oleObj>
                </mc:Choice>
                <mc:Fallback>
                  <p:oleObj name="Equation" r:id="rId3" imgW="1054100" imgH="190500" progId="Equation.DSMT4">
                    <p:embed/>
                    <p:pic>
                      <p:nvPicPr>
                        <p:cNvPr id="0" name="Picture 38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51560" y="1124744"/>
                          <a:ext cx="2260600" cy="40798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8894662"/>
                </p:ext>
              </p:extLst>
            </p:nvPr>
          </p:nvGraphicFramePr>
          <p:xfrm>
            <a:off x="6966346" y="1204367"/>
            <a:ext cx="1062038" cy="3524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676" name="Equation" r:id="rId5" imgW="494870" imgH="164957" progId="Equation.DSMT4">
                    <p:embed/>
                  </p:oleObj>
                </mc:Choice>
                <mc:Fallback>
                  <p:oleObj name="Equation" r:id="rId5" imgW="494870" imgH="164957" progId="Equation.DSMT4">
                    <p:embed/>
                    <p:pic>
                      <p:nvPicPr>
                        <p:cNvPr id="0" name="Picture 38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966346" y="1204367"/>
                          <a:ext cx="1062038" cy="3524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4" name="组合 13"/>
          <p:cNvGrpSpPr/>
          <p:nvPr/>
        </p:nvGrpSpPr>
        <p:grpSpPr>
          <a:xfrm>
            <a:off x="251520" y="1556792"/>
            <a:ext cx="7632848" cy="864096"/>
            <a:chOff x="251520" y="1657568"/>
            <a:chExt cx="7632848" cy="864096"/>
          </a:xfrm>
        </p:grpSpPr>
        <p:sp>
          <p:nvSpPr>
            <p:cNvPr id="11" name="Text Box 2"/>
            <p:cNvSpPr txBox="1">
              <a:spLocks noChangeArrowheads="1"/>
            </p:cNvSpPr>
            <p:nvPr/>
          </p:nvSpPr>
          <p:spPr bwMode="auto">
            <a:xfrm>
              <a:off x="251520" y="1657568"/>
              <a:ext cx="7632848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zh-CN" altLang="en-US" sz="2400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证明</a:t>
              </a:r>
              <a:r>
                <a:rPr kumimoji="1" lang="zh-CN" altLang="en-US" sz="24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思路</a:t>
              </a:r>
              <a:r>
                <a:rPr kumimoji="1" lang="zh-CN" altLang="en-US" sz="2400" b="1" dirty="0">
                  <a:solidFill>
                    <a:srgbClr val="0000FF"/>
                  </a:solidFill>
                </a:rPr>
                <a:t>：</a:t>
              </a:r>
              <a:r>
                <a:rPr kumimoji="1" lang="en-US" altLang="zh-CN" sz="2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kumimoji="1" lang="zh-CN" altLang="zh-CN" sz="2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）</a:t>
              </a:r>
              <a:r>
                <a:rPr kumimoji="1" lang="zh-CN" altLang="zh-CN" sz="2400" b="1" dirty="0">
                  <a:solidFill>
                    <a:srgbClr val="000000"/>
                  </a:solidFill>
                </a:rPr>
                <a:t>要证明</a:t>
              </a:r>
              <a:r>
                <a:rPr kumimoji="1" lang="en-US" altLang="zh-CN" sz="2400" b="1" dirty="0">
                  <a:solidFill>
                    <a:srgbClr val="000000"/>
                  </a:solidFill>
                </a:rPr>
                <a:t> </a:t>
              </a:r>
              <a:r>
                <a:rPr kumimoji="1" lang="en-US" altLang="zh-CN" sz="2400" b="1" dirty="0" smtClean="0">
                  <a:solidFill>
                    <a:srgbClr val="000000"/>
                  </a:solidFill>
                </a:rPr>
                <a:t>               </a:t>
              </a:r>
              <a:r>
                <a:rPr kumimoji="1" lang="zh-CN" altLang="zh-CN" sz="2400" b="1" dirty="0" smtClean="0">
                  <a:solidFill>
                    <a:srgbClr val="000000"/>
                  </a:solidFill>
                </a:rPr>
                <a:t>为</a:t>
              </a:r>
              <a:r>
                <a:rPr kumimoji="1" lang="zh-CN" altLang="zh-CN" sz="2400" b="1" dirty="0">
                  <a:solidFill>
                    <a:srgbClr val="000000"/>
                  </a:solidFill>
                </a:rPr>
                <a:t>可逆矩阵，只需找到一个</a:t>
              </a:r>
              <a:r>
                <a:rPr kumimoji="1" lang="zh-CN" altLang="zh-CN" sz="2400" b="1" dirty="0" smtClean="0">
                  <a:solidFill>
                    <a:srgbClr val="000000"/>
                  </a:solidFill>
                </a:rPr>
                <a:t>矩阵</a:t>
              </a:r>
              <a:r>
                <a:rPr kumimoji="1" lang="en-US" altLang="zh-CN" sz="2400" b="1" dirty="0" smtClean="0">
                  <a:solidFill>
                    <a:srgbClr val="000000"/>
                  </a:solidFill>
                </a:rPr>
                <a:t> </a:t>
              </a:r>
              <a:r>
                <a:rPr kumimoji="1" lang="en-US" altLang="zh-CN" sz="2400" b="1" i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D</a:t>
              </a:r>
              <a:r>
                <a:rPr kumimoji="1" lang="zh-CN" altLang="zh-CN" sz="2400" b="1" dirty="0">
                  <a:solidFill>
                    <a:srgbClr val="000000"/>
                  </a:solidFill>
                </a:rPr>
                <a:t>，</a:t>
              </a:r>
              <a:r>
                <a:rPr kumimoji="1" lang="zh-CN" altLang="zh-CN" sz="2400" b="1" dirty="0" smtClean="0">
                  <a:solidFill>
                    <a:srgbClr val="000000"/>
                  </a:solidFill>
                </a:rPr>
                <a:t>满足</a:t>
              </a:r>
              <a:r>
                <a:rPr kumimoji="1" lang="en-US" altLang="zh-CN" sz="2400" b="1" dirty="0" smtClean="0">
                  <a:solidFill>
                    <a:srgbClr val="000000"/>
                  </a:solidFill>
                </a:rPr>
                <a:t>                               </a:t>
              </a:r>
              <a:r>
                <a:rPr kumimoji="1" lang="zh-CN" altLang="zh-CN" sz="2400" b="1" dirty="0" smtClean="0">
                  <a:solidFill>
                    <a:srgbClr val="000000"/>
                  </a:solidFill>
                </a:rPr>
                <a:t>；</a:t>
              </a:r>
              <a:endParaRPr kumimoji="1" lang="en-US" altLang="zh-CN" sz="2400" b="1" dirty="0">
                <a:solidFill>
                  <a:srgbClr val="000000"/>
                </a:solidFill>
              </a:endParaRPr>
            </a:p>
          </p:txBody>
        </p:sp>
        <p:graphicFrame>
          <p:nvGraphicFramePr>
            <p:cNvPr id="12" name="对象 1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84508737"/>
                </p:ext>
              </p:extLst>
            </p:nvPr>
          </p:nvGraphicFramePr>
          <p:xfrm>
            <a:off x="3275856" y="1708423"/>
            <a:ext cx="1062038" cy="3524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677" name="Equation" r:id="rId7" imgW="494870" imgH="164957" progId="Equation.DSMT4">
                    <p:embed/>
                  </p:oleObj>
                </mc:Choice>
                <mc:Fallback>
                  <p:oleObj name="Equation" r:id="rId7" imgW="494870" imgH="164957" progId="Equation.DSMT4">
                    <p:embed/>
                    <p:pic>
                      <p:nvPicPr>
                        <p:cNvPr id="0" name="Picture 38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75856" y="1708423"/>
                          <a:ext cx="1062038" cy="3524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33752802"/>
                </p:ext>
              </p:extLst>
            </p:nvPr>
          </p:nvGraphicFramePr>
          <p:xfrm>
            <a:off x="2483768" y="2086689"/>
            <a:ext cx="2151063" cy="4349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678" name="Equation" r:id="rId9" imgW="1002865" imgH="203112" progId="Equation.DSMT4">
                    <p:embed/>
                  </p:oleObj>
                </mc:Choice>
                <mc:Fallback>
                  <p:oleObj name="Equation" r:id="rId9" imgW="1002865" imgH="203112" progId="Equation.DSMT4">
                    <p:embed/>
                    <p:pic>
                      <p:nvPicPr>
                        <p:cNvPr id="0" name="Picture 38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83768" y="2086689"/>
                          <a:ext cx="2151063" cy="4349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8" name="组合 17"/>
          <p:cNvGrpSpPr/>
          <p:nvPr/>
        </p:nvGrpSpPr>
        <p:grpSpPr>
          <a:xfrm>
            <a:off x="359532" y="2444695"/>
            <a:ext cx="7632848" cy="1200329"/>
            <a:chOff x="359532" y="2852936"/>
            <a:chExt cx="7632848" cy="1200329"/>
          </a:xfrm>
        </p:grpSpPr>
        <p:sp>
          <p:nvSpPr>
            <p:cNvPr id="15" name="Text Box 2"/>
            <p:cNvSpPr txBox="1">
              <a:spLocks noChangeArrowheads="1"/>
            </p:cNvSpPr>
            <p:nvPr/>
          </p:nvSpPr>
          <p:spPr bwMode="auto">
            <a:xfrm>
              <a:off x="359532" y="2852936"/>
              <a:ext cx="7632848" cy="1200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zh-CN" altLang="zh-CN" sz="2400" b="1" dirty="0">
                  <a:latin typeface="Times New Roman" pitchFamily="18" charset="0"/>
                  <a:cs typeface="Times New Roman" pitchFamily="18" charset="0"/>
                </a:rPr>
                <a:t>）</a:t>
              </a:r>
              <a:r>
                <a:rPr kumimoji="1" lang="zh-CN" altLang="zh-CN" sz="2400" b="1" dirty="0">
                  <a:solidFill>
                    <a:srgbClr val="000000"/>
                  </a:solidFill>
                </a:rPr>
                <a:t>已知</a:t>
              </a:r>
              <a:r>
                <a:rPr kumimoji="1" lang="zh-CN" altLang="zh-CN" sz="2400" b="1" dirty="0" smtClean="0">
                  <a:solidFill>
                    <a:srgbClr val="000000"/>
                  </a:solidFill>
                </a:rPr>
                <a:t>等式</a:t>
              </a:r>
              <a:r>
                <a:rPr kumimoji="1" lang="en-US" altLang="zh-CN" sz="2400" b="1" dirty="0" smtClean="0">
                  <a:solidFill>
                    <a:srgbClr val="000000"/>
                  </a:solidFill>
                </a:rPr>
                <a:t>                                 </a:t>
              </a:r>
              <a:r>
                <a:rPr kumimoji="1" lang="zh-CN" altLang="zh-CN" sz="2400" b="1" dirty="0" smtClean="0">
                  <a:solidFill>
                    <a:srgbClr val="000000"/>
                  </a:solidFill>
                </a:rPr>
                <a:t>中</a:t>
              </a:r>
              <a:r>
                <a:rPr kumimoji="1" lang="zh-CN" altLang="zh-CN" sz="2400" b="1" dirty="0">
                  <a:solidFill>
                    <a:srgbClr val="000000"/>
                  </a:solidFill>
                </a:rPr>
                <a:t>，通过左乘或右乘一个矩阵，想办法去掉一些多余的</a:t>
              </a:r>
              <a:r>
                <a:rPr kumimoji="1" lang="zh-CN" altLang="zh-CN" sz="2400" b="1" dirty="0" smtClean="0">
                  <a:solidFill>
                    <a:srgbClr val="000000"/>
                  </a:solidFill>
                </a:rPr>
                <a:t>矩阵</a:t>
              </a:r>
              <a:r>
                <a:rPr kumimoji="1" lang="zh-CN" altLang="zh-CN" sz="2400" b="1" dirty="0">
                  <a:solidFill>
                    <a:srgbClr val="000000"/>
                  </a:solidFill>
                </a:rPr>
                <a:t>，</a:t>
              </a:r>
              <a:r>
                <a:rPr kumimoji="1" lang="zh-CN" altLang="zh-CN" sz="2400" b="1" dirty="0" smtClean="0">
                  <a:solidFill>
                    <a:srgbClr val="000000"/>
                  </a:solidFill>
                </a:rPr>
                <a:t>如</a:t>
              </a:r>
              <a:r>
                <a:rPr kumimoji="1" lang="en-US" altLang="zh-CN" sz="2400" b="1" dirty="0" smtClean="0">
                  <a:solidFill>
                    <a:srgbClr val="000000"/>
                  </a:solidFill>
                </a:rPr>
                <a:t>                </a:t>
              </a:r>
              <a:r>
                <a:rPr kumimoji="1" lang="zh-CN" altLang="zh-CN" sz="2400" b="1" dirty="0" smtClean="0">
                  <a:solidFill>
                    <a:srgbClr val="000000"/>
                  </a:solidFill>
                </a:rPr>
                <a:t>等</a:t>
              </a:r>
              <a:r>
                <a:rPr kumimoji="1" lang="zh-CN" altLang="zh-CN" sz="2400" b="1" dirty="0">
                  <a:solidFill>
                    <a:srgbClr val="000000"/>
                  </a:solidFill>
                </a:rPr>
                <a:t>；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altLang="zh-CN" sz="2400" b="1" dirty="0">
                <a:solidFill>
                  <a:srgbClr val="000000"/>
                </a:solidFill>
              </a:endParaRPr>
            </a:p>
          </p:txBody>
        </p:sp>
        <p:graphicFrame>
          <p:nvGraphicFramePr>
            <p:cNvPr id="16" name="对象 1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69558566"/>
                </p:ext>
              </p:extLst>
            </p:nvPr>
          </p:nvGraphicFramePr>
          <p:xfrm>
            <a:off x="2167384" y="2852936"/>
            <a:ext cx="2260600" cy="406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679" name="Equation" r:id="rId11" imgW="1054100" imgH="190500" progId="Equation.DSMT4">
                    <p:embed/>
                  </p:oleObj>
                </mc:Choice>
                <mc:Fallback>
                  <p:oleObj name="Equation" r:id="rId11" imgW="1054100" imgH="190500" progId="Equation.DSMT4">
                    <p:embed/>
                    <p:pic>
                      <p:nvPicPr>
                        <p:cNvPr id="0" name="Picture 38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67384" y="2852936"/>
                          <a:ext cx="2260600" cy="4064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87763177"/>
                </p:ext>
              </p:extLst>
            </p:nvPr>
          </p:nvGraphicFramePr>
          <p:xfrm>
            <a:off x="5652120" y="3209418"/>
            <a:ext cx="1035050" cy="4873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680" name="Equation" r:id="rId13" imgW="482391" imgH="228501" progId="Equation.DSMT4">
                    <p:embed/>
                  </p:oleObj>
                </mc:Choice>
                <mc:Fallback>
                  <p:oleObj name="Equation" r:id="rId13" imgW="482391" imgH="228501" progId="Equation.DSMT4">
                    <p:embed/>
                    <p:pic>
                      <p:nvPicPr>
                        <p:cNvPr id="0" name="Picture 38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652120" y="3209418"/>
                          <a:ext cx="1035050" cy="4873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9" name="Text Box 2"/>
          <p:cNvSpPr txBox="1">
            <a:spLocks noChangeArrowheads="1"/>
          </p:cNvSpPr>
          <p:nvPr/>
        </p:nvSpPr>
        <p:spPr bwMode="auto">
          <a:xfrm>
            <a:off x="395536" y="3284984"/>
            <a:ext cx="763284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kumimoji="1" lang="zh-CN" altLang="zh-CN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）</a:t>
            </a:r>
            <a:r>
              <a:rPr kumimoji="1" lang="zh-CN" altLang="zh-CN" sz="2400" b="1" dirty="0">
                <a:solidFill>
                  <a:srgbClr val="000000"/>
                </a:solidFill>
              </a:rPr>
              <a:t>通过移项，把等式右端</a:t>
            </a:r>
            <a:r>
              <a:rPr kumimoji="1" lang="zh-CN" altLang="zh-CN" sz="2400" b="1" dirty="0" smtClean="0">
                <a:solidFill>
                  <a:srgbClr val="000000"/>
                </a:solidFill>
              </a:rPr>
              <a:t>变为</a:t>
            </a:r>
            <a:r>
              <a:rPr kumimoji="1" lang="en-US" altLang="zh-CN" sz="2400" b="1" dirty="0" smtClean="0">
                <a:solidFill>
                  <a:srgbClr val="000000"/>
                </a:solidFill>
              </a:rPr>
              <a:t> </a:t>
            </a:r>
            <a:r>
              <a:rPr kumimoji="1" lang="en-US" altLang="zh-CN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kumimoji="1" lang="zh-CN" altLang="zh-CN" sz="2400" b="1" dirty="0">
                <a:solidFill>
                  <a:srgbClr val="000000"/>
                </a:solidFill>
              </a:rPr>
              <a:t>；</a:t>
            </a:r>
            <a:endParaRPr kumimoji="1" lang="en-US" altLang="zh-CN" sz="2400" b="1" dirty="0">
              <a:solidFill>
                <a:srgbClr val="000000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95536" y="3789040"/>
            <a:ext cx="7848872" cy="830997"/>
            <a:chOff x="395536" y="4263479"/>
            <a:chExt cx="7848872" cy="830997"/>
          </a:xfrm>
        </p:grpSpPr>
        <p:sp>
          <p:nvSpPr>
            <p:cNvPr id="20" name="Text Box 2"/>
            <p:cNvSpPr txBox="1">
              <a:spLocks noChangeArrowheads="1"/>
            </p:cNvSpPr>
            <p:nvPr/>
          </p:nvSpPr>
          <p:spPr bwMode="auto">
            <a:xfrm>
              <a:off x="395536" y="4263479"/>
              <a:ext cx="7848872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 smtClean="0">
                  <a:latin typeface="Times New Roman" pitchFamily="18" charset="0"/>
                  <a:cs typeface="Times New Roman" pitchFamily="18" charset="0"/>
                </a:rPr>
                <a:t>4</a:t>
              </a:r>
              <a:r>
                <a:rPr lang="zh-CN" altLang="zh-CN" sz="2400" b="1" dirty="0">
                  <a:latin typeface="Times New Roman" pitchFamily="18" charset="0"/>
                  <a:cs typeface="Times New Roman" pitchFamily="18" charset="0"/>
                </a:rPr>
                <a:t>）</a:t>
              </a:r>
              <a:r>
                <a:rPr kumimoji="1" lang="zh-CN" altLang="zh-CN" sz="2400" b="1" dirty="0">
                  <a:solidFill>
                    <a:srgbClr val="000000"/>
                  </a:solidFill>
                </a:rPr>
                <a:t>想办法分解因式，使等号左端其中一个因子</a:t>
              </a:r>
              <a:r>
                <a:rPr kumimoji="1" lang="zh-CN" altLang="zh-CN" sz="2400" b="1" dirty="0" smtClean="0">
                  <a:solidFill>
                    <a:srgbClr val="000000"/>
                  </a:solidFill>
                </a:rPr>
                <a:t>是</a:t>
              </a:r>
              <a:r>
                <a:rPr kumimoji="1" lang="en-US" altLang="zh-CN" sz="2400" b="1" dirty="0" smtClean="0">
                  <a:solidFill>
                    <a:srgbClr val="000000"/>
                  </a:solidFill>
                </a:rPr>
                <a:t>               </a:t>
              </a:r>
              <a:r>
                <a:rPr kumimoji="1" lang="zh-CN" altLang="zh-CN" sz="2400" b="1" dirty="0" smtClean="0">
                  <a:solidFill>
                    <a:srgbClr val="000000"/>
                  </a:solidFill>
                </a:rPr>
                <a:t>，</a:t>
              </a:r>
              <a:r>
                <a:rPr kumimoji="1" lang="zh-CN" altLang="zh-CN" sz="2400" b="1" dirty="0">
                  <a:solidFill>
                    <a:srgbClr val="000000"/>
                  </a:solidFill>
                </a:rPr>
                <a:t>等号右端是</a:t>
              </a:r>
              <a:r>
                <a:rPr kumimoji="1" lang="zh-CN" altLang="zh-CN" sz="2400" b="1" dirty="0" smtClean="0">
                  <a:solidFill>
                    <a:srgbClr val="000000"/>
                  </a:solidFill>
                </a:rPr>
                <a:t>单位矩阵</a:t>
              </a:r>
              <a:r>
                <a:rPr kumimoji="1" lang="en-US" altLang="zh-CN" sz="2400" b="1" dirty="0" smtClean="0">
                  <a:solidFill>
                    <a:srgbClr val="000000"/>
                  </a:solidFill>
                </a:rPr>
                <a:t> </a:t>
              </a:r>
              <a:r>
                <a:rPr kumimoji="1" lang="en-US" altLang="zh-CN" sz="2400" b="1" i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E</a:t>
              </a:r>
              <a:r>
                <a:rPr kumimoji="1" lang="zh-CN" altLang="zh-CN" sz="2400" b="1" dirty="0">
                  <a:solidFill>
                    <a:srgbClr val="000000"/>
                  </a:solidFill>
                </a:rPr>
                <a:t>。</a:t>
              </a:r>
              <a:endParaRPr kumimoji="1" lang="en-US" altLang="zh-CN" sz="2400" b="1" dirty="0">
                <a:solidFill>
                  <a:srgbClr val="000000"/>
                </a:solidFill>
              </a:endParaRPr>
            </a:p>
          </p:txBody>
        </p:sp>
        <p:graphicFrame>
          <p:nvGraphicFramePr>
            <p:cNvPr id="21" name="对象 2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40316960"/>
                </p:ext>
              </p:extLst>
            </p:nvPr>
          </p:nvGraphicFramePr>
          <p:xfrm>
            <a:off x="7110362" y="4263479"/>
            <a:ext cx="1062038" cy="3524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681" name="Equation" r:id="rId15" imgW="494870" imgH="164957" progId="Equation.DSMT4">
                    <p:embed/>
                  </p:oleObj>
                </mc:Choice>
                <mc:Fallback>
                  <p:oleObj name="Equation" r:id="rId15" imgW="494870" imgH="164957" progId="Equation.DSMT4">
                    <p:embed/>
                    <p:pic>
                      <p:nvPicPr>
                        <p:cNvPr id="0" name="Picture 38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110362" y="4263479"/>
                          <a:ext cx="1062038" cy="3524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3" name="对象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8251429"/>
              </p:ext>
            </p:extLst>
          </p:nvPr>
        </p:nvGraphicFramePr>
        <p:xfrm>
          <a:off x="4572000" y="4689822"/>
          <a:ext cx="2478087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82" name="Equation" r:id="rId17" imgW="1155199" imgH="177723" progId="Equation.DSMT4">
                  <p:embed/>
                </p:oleObj>
              </mc:Choice>
              <mc:Fallback>
                <p:oleObj name="Equation" r:id="rId17" imgW="1155199" imgH="177723" progId="Equation.DSMT4">
                  <p:embed/>
                  <p:pic>
                    <p:nvPicPr>
                      <p:cNvPr id="0" name="Picture 3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4689822"/>
                        <a:ext cx="2478087" cy="379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1212229"/>
              </p:ext>
            </p:extLst>
          </p:nvPr>
        </p:nvGraphicFramePr>
        <p:xfrm>
          <a:off x="919163" y="4599335"/>
          <a:ext cx="2941637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83" name="Equation" r:id="rId19" imgW="1371600" imgH="228600" progId="Equation.DSMT4">
                  <p:embed/>
                </p:oleObj>
              </mc:Choice>
              <mc:Fallback>
                <p:oleObj name="Equation" r:id="rId19" imgW="1371600" imgH="228600" progId="Equation.DSMT4">
                  <p:embed/>
                  <p:pic>
                    <p:nvPicPr>
                      <p:cNvPr id="0" name="Picture 39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9163" y="4599335"/>
                        <a:ext cx="2941637" cy="490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19"/>
          <p:cNvSpPr>
            <a:spLocks noChangeArrowheads="1"/>
          </p:cNvSpPr>
          <p:nvPr/>
        </p:nvSpPr>
        <p:spPr bwMode="auto">
          <a:xfrm>
            <a:off x="1115617" y="4673798"/>
            <a:ext cx="288032" cy="36004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26" name="Rectangle 19"/>
          <p:cNvSpPr>
            <a:spLocks noChangeArrowheads="1"/>
          </p:cNvSpPr>
          <p:nvPr/>
        </p:nvSpPr>
        <p:spPr bwMode="auto">
          <a:xfrm>
            <a:off x="2339752" y="4673798"/>
            <a:ext cx="288032" cy="36004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3779912" y="4385766"/>
            <a:ext cx="792088" cy="648072"/>
            <a:chOff x="3779912" y="4529782"/>
            <a:chExt cx="792088" cy="648072"/>
          </a:xfrm>
        </p:grpSpPr>
        <p:sp>
          <p:nvSpPr>
            <p:cNvPr id="28" name="右箭头 27"/>
            <p:cNvSpPr/>
            <p:nvPr/>
          </p:nvSpPr>
          <p:spPr>
            <a:xfrm>
              <a:off x="3881624" y="4935538"/>
              <a:ext cx="690376" cy="242316"/>
            </a:xfrm>
            <a:prstGeom prst="rightArrow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779912" y="4529782"/>
              <a:ext cx="75212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200" b="1" dirty="0" smtClean="0"/>
                <a:t>移项</a:t>
              </a:r>
              <a:endParaRPr lang="zh-CN" altLang="en-US" sz="2200" b="1" dirty="0"/>
            </a:p>
          </p:txBody>
        </p:sp>
      </p:grpSp>
      <p:graphicFrame>
        <p:nvGraphicFramePr>
          <p:cNvPr id="30" name="对象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9921796"/>
              </p:ext>
            </p:extLst>
          </p:nvPr>
        </p:nvGraphicFramePr>
        <p:xfrm>
          <a:off x="590550" y="5223222"/>
          <a:ext cx="3241675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84" name="Equation" r:id="rId21" imgW="1511300" imgH="203200" progId="Equation.DSMT4">
                  <p:embed/>
                </p:oleObj>
              </mc:Choice>
              <mc:Fallback>
                <p:oleObj name="Equation" r:id="rId21" imgW="1511300" imgH="203200" progId="Equation.DSMT4">
                  <p:embed/>
                  <p:pic>
                    <p:nvPicPr>
                      <p:cNvPr id="0" name="Picture 3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0550" y="5223222"/>
                        <a:ext cx="3241675" cy="4333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右箭头 30"/>
          <p:cNvSpPr/>
          <p:nvPr/>
        </p:nvSpPr>
        <p:spPr>
          <a:xfrm>
            <a:off x="251520" y="5321870"/>
            <a:ext cx="345188" cy="242316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右箭头 31"/>
          <p:cNvSpPr/>
          <p:nvPr/>
        </p:nvSpPr>
        <p:spPr>
          <a:xfrm>
            <a:off x="3851920" y="5321870"/>
            <a:ext cx="345188" cy="242316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3" name="对象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2550146"/>
              </p:ext>
            </p:extLst>
          </p:nvPr>
        </p:nvGraphicFramePr>
        <p:xfrm>
          <a:off x="4292600" y="5010497"/>
          <a:ext cx="3295650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85" name="Equation" r:id="rId23" imgW="1536033" imgH="406224" progId="Equation.DSMT4">
                  <p:embed/>
                </p:oleObj>
              </mc:Choice>
              <mc:Fallback>
                <p:oleObj name="Equation" r:id="rId23" imgW="1536033" imgH="406224" progId="Equation.DSMT4">
                  <p:embed/>
                  <p:pic>
                    <p:nvPicPr>
                      <p:cNvPr id="0" name="Picture 3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92600" y="5010497"/>
                        <a:ext cx="3295650" cy="866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20124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5" grpId="0" animBg="1"/>
      <p:bldP spid="26" grpId="0" animBg="1"/>
      <p:bldP spid="31" grpId="0" animBg="1"/>
      <p:bldP spid="3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2.2</a:t>
            </a:r>
            <a:r>
              <a:rPr lang="en-US" altLang="zh-CN" sz="3600" dirty="0" smtClean="0">
                <a:solidFill>
                  <a:srgbClr val="000000"/>
                </a:solidFill>
              </a:rPr>
              <a:t> </a:t>
            </a:r>
            <a:r>
              <a:rPr lang="zh-CN" altLang="zh-CN" dirty="0" smtClean="0">
                <a:solidFill>
                  <a:srgbClr val="000000"/>
                </a:solidFill>
              </a:rPr>
              <a:t>逆</a:t>
            </a:r>
            <a:r>
              <a:rPr lang="zh-CN" altLang="zh-CN" dirty="0">
                <a:solidFill>
                  <a:srgbClr val="000000"/>
                </a:solidFill>
              </a:rPr>
              <a:t>矩阵的定义、性质与计算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sz="2800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dirty="0" smtClean="0"/>
              <a:t>二</a:t>
            </a:r>
            <a:r>
              <a:rPr lang="zh-CN" altLang="zh-CN" sz="2800" dirty="0"/>
              <a:t>求逆矩阵的方法总结</a:t>
            </a:r>
            <a:endParaRPr lang="en-US" altLang="zh-CN" sz="2800" dirty="0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467544" y="476672"/>
            <a:ext cx="756084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 smtClean="0">
                <a:solidFill>
                  <a:srgbClr val="0000FF"/>
                </a:solidFill>
              </a:rPr>
              <a:t>练习</a:t>
            </a:r>
            <a:r>
              <a:rPr kumimoji="1" lang="en-US" altLang="zh-CN" sz="2400" b="1" dirty="0" smtClean="0">
                <a:solidFill>
                  <a:srgbClr val="0000FF"/>
                </a:solidFill>
              </a:rPr>
              <a:t>1</a:t>
            </a:r>
            <a:r>
              <a:rPr kumimoji="1" lang="zh-CN" altLang="en-US" sz="2400" b="1" dirty="0" smtClean="0">
                <a:solidFill>
                  <a:srgbClr val="0000FF"/>
                </a:solidFill>
              </a:rPr>
              <a:t>：</a:t>
            </a:r>
            <a:r>
              <a:rPr kumimoji="1" lang="zh-CN" altLang="zh-CN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设</a:t>
            </a:r>
            <a:r>
              <a:rPr kumimoji="1" lang="en-US" altLang="zh-CN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en-US" altLang="zh-CN" sz="2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kumimoji="1" lang="en-US" altLang="zh-CN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zh-CN" altLang="zh-CN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满足</a:t>
            </a:r>
            <a:r>
              <a:rPr lang="en-US" altLang="zh-CN" sz="24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400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4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400" b="1" i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sz="2400" b="1" i="1" dirty="0">
                <a:latin typeface="Times New Roman" pitchFamily="18" charset="0"/>
                <a:cs typeface="Times New Roman" pitchFamily="18" charset="0"/>
              </a:rPr>
              <a:t>3E = 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sz="2400" b="1" i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kumimoji="1" lang="zh-CN" altLang="zh-CN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证明</a:t>
            </a:r>
            <a:r>
              <a:rPr kumimoji="1" lang="en-US" altLang="zh-CN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E </a:t>
            </a:r>
            <a:r>
              <a:rPr kumimoji="1" lang="zh-CN" altLang="zh-CN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可逆</a:t>
            </a:r>
            <a:r>
              <a:rPr kumimoji="1" lang="zh-CN" altLang="en-US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kumimoji="1" lang="zh-CN" altLang="zh-CN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并</a:t>
            </a:r>
            <a:r>
              <a:rPr kumimoji="1" lang="zh-CN" altLang="zh-CN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求逆。</a:t>
            </a:r>
            <a:r>
              <a:rPr kumimoji="1" lang="zh-CN" altLang="en-US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endParaRPr kumimoji="1" lang="en-US" altLang="zh-CN" sz="2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9603694"/>
              </p:ext>
            </p:extLst>
          </p:nvPr>
        </p:nvGraphicFramePr>
        <p:xfrm>
          <a:off x="2123728" y="4725144"/>
          <a:ext cx="3540125" cy="79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20" name="Equation" r:id="rId3" imgW="1651000" imgH="406400" progId="Equation.DSMT4">
                  <p:embed/>
                </p:oleObj>
              </mc:Choice>
              <mc:Fallback>
                <p:oleObj name="Equation" r:id="rId3" imgW="1651000" imgH="406400" progId="Equation.DSMT4">
                  <p:embed/>
                  <p:pic>
                    <p:nvPicPr>
                      <p:cNvPr id="0" name="Picture 1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4725144"/>
                        <a:ext cx="3540125" cy="792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7723247"/>
              </p:ext>
            </p:extLst>
          </p:nvPr>
        </p:nvGraphicFramePr>
        <p:xfrm>
          <a:off x="2123728" y="1045294"/>
          <a:ext cx="3540125" cy="799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21" name="Equation" r:id="rId5" imgW="1651000" imgH="406400" progId="Equation.DSMT4">
                  <p:embed/>
                </p:oleObj>
              </mc:Choice>
              <mc:Fallback>
                <p:oleObj name="Equation" r:id="rId5" imgW="1651000" imgH="406400" progId="Equation.DSMT4">
                  <p:embed/>
                  <p:pic>
                    <p:nvPicPr>
                      <p:cNvPr id="0" name="Picture 1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1045294"/>
                        <a:ext cx="3540125" cy="79953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467544" y="3822139"/>
            <a:ext cx="777686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 smtClean="0">
                <a:solidFill>
                  <a:srgbClr val="0000FF"/>
                </a:solidFill>
              </a:rPr>
              <a:t>练习</a:t>
            </a:r>
            <a:r>
              <a:rPr kumimoji="1" lang="en-US" altLang="zh-CN" sz="2400" b="1" dirty="0" smtClean="0">
                <a:solidFill>
                  <a:srgbClr val="0000FF"/>
                </a:solidFill>
              </a:rPr>
              <a:t>3</a:t>
            </a:r>
            <a:r>
              <a:rPr kumimoji="1" lang="zh-CN" altLang="en-US" sz="2400" b="1" dirty="0" smtClean="0">
                <a:solidFill>
                  <a:srgbClr val="0000FF"/>
                </a:solidFill>
              </a:rPr>
              <a:t>：</a:t>
            </a:r>
            <a:r>
              <a:rPr kumimoji="1" lang="zh-CN" altLang="zh-CN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设矩阵</a:t>
            </a:r>
            <a:r>
              <a:rPr kumimoji="1" lang="en-US" altLang="zh-CN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400" b="1" i="1" dirty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B </a:t>
            </a:r>
            <a:r>
              <a:rPr kumimoji="1" lang="zh-CN" altLang="zh-CN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满足</a:t>
            </a:r>
            <a:r>
              <a:rPr kumimoji="1" lang="en-US" altLang="zh-CN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ABA</a:t>
            </a:r>
            <a:r>
              <a:rPr lang="en-US" altLang="zh-CN" sz="2400" b="1" i="1" dirty="0">
                <a:latin typeface="Times New Roman" pitchFamily="18" charset="0"/>
                <a:cs typeface="Times New Roman" pitchFamily="18" charset="0"/>
              </a:rPr>
              <a:t>* = 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400" b="1" i="1" dirty="0">
                <a:latin typeface="Times New Roman" pitchFamily="18" charset="0"/>
                <a:cs typeface="Times New Roman" pitchFamily="18" charset="0"/>
              </a:rPr>
              <a:t>BA*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sz="2400" b="1" i="1" dirty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zh-CN" altLang="zh-CN" sz="2400" b="1" i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kumimoji="1" lang="zh-CN" altLang="zh-CN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证明</a:t>
            </a:r>
            <a:r>
              <a:rPr kumimoji="1" lang="en-US" altLang="zh-CN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en-US" altLang="zh-CN" sz="2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A-</a:t>
            </a:r>
            <a:r>
              <a:rPr kumimoji="1" lang="en-US" altLang="zh-CN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kumimoji="1" lang="en-US" altLang="zh-CN" sz="2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 </a:t>
            </a:r>
            <a:r>
              <a:rPr kumimoji="1" lang="zh-CN" altLang="zh-CN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可逆</a:t>
            </a:r>
            <a:r>
              <a:rPr kumimoji="1" lang="zh-CN" altLang="zh-CN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，并求逆。</a:t>
            </a:r>
            <a:r>
              <a:rPr kumimoji="1" lang="zh-CN" altLang="en-US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kumimoji="1" lang="en-US" altLang="zh-CN" sz="2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467544" y="2021939"/>
            <a:ext cx="770485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 smtClean="0">
                <a:solidFill>
                  <a:srgbClr val="0000FF"/>
                </a:solidFill>
              </a:rPr>
              <a:t>练习</a:t>
            </a:r>
            <a:r>
              <a:rPr kumimoji="1" lang="en-US" altLang="zh-CN" sz="2400" b="1" dirty="0" smtClean="0">
                <a:solidFill>
                  <a:srgbClr val="0000FF"/>
                </a:solidFill>
              </a:rPr>
              <a:t>2</a:t>
            </a:r>
            <a:r>
              <a:rPr kumimoji="1" lang="zh-CN" altLang="en-US" sz="2400" b="1" dirty="0" smtClean="0">
                <a:solidFill>
                  <a:srgbClr val="0000FF"/>
                </a:solidFill>
              </a:rPr>
              <a:t>：</a:t>
            </a:r>
            <a:r>
              <a:rPr kumimoji="1" lang="zh-CN" altLang="zh-CN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设</a:t>
            </a:r>
            <a:r>
              <a:rPr kumimoji="1" lang="en-US" altLang="zh-CN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方阵 </a:t>
            </a:r>
            <a:r>
              <a:rPr kumimoji="1" lang="en-US" altLang="zh-CN" sz="2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kumimoji="1" lang="zh-CN" altLang="zh-CN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满足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400" b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400" dirty="0" smtClean="0"/>
              <a:t>－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400" b="1" i="1" dirty="0" smtClean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E </a:t>
            </a:r>
            <a:r>
              <a:rPr lang="en-US" altLang="zh-CN" sz="2400" b="1" i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sz="2400" b="1" i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kumimoji="1" lang="zh-CN" altLang="zh-CN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证明</a:t>
            </a:r>
            <a:r>
              <a:rPr kumimoji="1" lang="en-US" altLang="zh-CN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en-US" altLang="zh-CN" sz="2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及 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E 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都</a:t>
            </a:r>
            <a:r>
              <a:rPr kumimoji="1" lang="zh-CN" altLang="zh-CN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可逆</a:t>
            </a:r>
            <a:r>
              <a:rPr kumimoji="1" lang="zh-CN" altLang="zh-CN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，并</a:t>
            </a:r>
            <a:r>
              <a:rPr kumimoji="1" lang="zh-CN" altLang="zh-CN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求</a:t>
            </a:r>
            <a:r>
              <a:rPr kumimoji="1" lang="en-US" altLang="zh-CN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en-US" altLang="zh-CN" sz="2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kumimoji="1" lang="en-US" altLang="zh-CN" sz="2400" b="1" baseline="30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-1 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及 </a:t>
            </a:r>
            <a:r>
              <a:rPr kumimoji="1" lang="en-US" altLang="zh-CN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kumimoji="1" lang="en-US" altLang="zh-CN" sz="2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A+</a:t>
            </a:r>
            <a:r>
              <a:rPr kumimoji="1" lang="en-US" altLang="zh-CN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kumimoji="1" lang="en-US" altLang="zh-CN" sz="2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kumimoji="1" lang="en-US" altLang="zh-CN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kumimoji="1" lang="en-US" altLang="zh-CN" sz="2400" b="1" baseline="30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-1</a:t>
            </a:r>
            <a:r>
              <a:rPr kumimoji="1" lang="zh-CN" altLang="zh-CN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endParaRPr kumimoji="1" lang="en-US" altLang="zh-CN" sz="2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9985026"/>
              </p:ext>
            </p:extLst>
          </p:nvPr>
        </p:nvGraphicFramePr>
        <p:xfrm>
          <a:off x="2113681" y="2844800"/>
          <a:ext cx="5554663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22" name="Equation" r:id="rId7" imgW="2590800" imgH="406400" progId="Equation.DSMT4">
                  <p:embed/>
                </p:oleObj>
              </mc:Choice>
              <mc:Fallback>
                <p:oleObj name="Equation" r:id="rId7" imgW="2590800" imgH="406400" progId="Equation.DSMT4">
                  <p:embed/>
                  <p:pic>
                    <p:nvPicPr>
                      <p:cNvPr id="0" name="Picture 1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3681" y="2844800"/>
                        <a:ext cx="5554663" cy="800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" name="Group 2"/>
          <p:cNvGrpSpPr>
            <a:grpSpLocks/>
          </p:cNvGrpSpPr>
          <p:nvPr/>
        </p:nvGrpSpPr>
        <p:grpSpPr bwMode="auto">
          <a:xfrm>
            <a:off x="1874869" y="954919"/>
            <a:ext cx="4176464" cy="1033921"/>
            <a:chOff x="2688" y="1536"/>
            <a:chExt cx="3024" cy="2367"/>
          </a:xfrm>
        </p:grpSpPr>
        <p:sp>
          <p:nvSpPr>
            <p:cNvPr id="11" name="Line 3"/>
            <p:cNvSpPr>
              <a:spLocks noChangeShapeType="1"/>
            </p:cNvSpPr>
            <p:nvPr/>
          </p:nvSpPr>
          <p:spPr bwMode="auto">
            <a:xfrm>
              <a:off x="2688" y="1632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2" name="Line 4"/>
            <p:cNvSpPr>
              <a:spLocks noChangeShapeType="1"/>
            </p:cNvSpPr>
            <p:nvPr/>
          </p:nvSpPr>
          <p:spPr bwMode="auto">
            <a:xfrm>
              <a:off x="2688" y="1680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3" name="Line 5"/>
            <p:cNvSpPr>
              <a:spLocks noChangeShapeType="1"/>
            </p:cNvSpPr>
            <p:nvPr/>
          </p:nvSpPr>
          <p:spPr bwMode="auto">
            <a:xfrm>
              <a:off x="2688" y="3792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4" name="Line 6"/>
            <p:cNvSpPr>
              <a:spLocks noChangeShapeType="1"/>
            </p:cNvSpPr>
            <p:nvPr/>
          </p:nvSpPr>
          <p:spPr bwMode="auto">
            <a:xfrm>
              <a:off x="2688" y="3840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5" name="Line 7"/>
            <p:cNvSpPr>
              <a:spLocks noChangeShapeType="1"/>
            </p:cNvSpPr>
            <p:nvPr/>
          </p:nvSpPr>
          <p:spPr bwMode="auto">
            <a:xfrm rot="-5400000">
              <a:off x="1585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6" name="Line 8"/>
            <p:cNvSpPr>
              <a:spLocks noChangeShapeType="1"/>
            </p:cNvSpPr>
            <p:nvPr/>
          </p:nvSpPr>
          <p:spPr bwMode="auto">
            <a:xfrm rot="-5400000">
              <a:off x="1551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7" name="Line 9"/>
            <p:cNvSpPr>
              <a:spLocks noChangeShapeType="1"/>
            </p:cNvSpPr>
            <p:nvPr/>
          </p:nvSpPr>
          <p:spPr bwMode="auto">
            <a:xfrm rot="-5400000">
              <a:off x="4466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8" name="Line 10"/>
            <p:cNvSpPr>
              <a:spLocks noChangeShapeType="1"/>
            </p:cNvSpPr>
            <p:nvPr/>
          </p:nvSpPr>
          <p:spPr bwMode="auto">
            <a:xfrm rot="-5400000">
              <a:off x="4432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19" name="Group 2"/>
          <p:cNvGrpSpPr>
            <a:grpSpLocks/>
          </p:cNvGrpSpPr>
          <p:nvPr/>
        </p:nvGrpSpPr>
        <p:grpSpPr bwMode="auto">
          <a:xfrm>
            <a:off x="1835696" y="2755119"/>
            <a:ext cx="6192688" cy="1033921"/>
            <a:chOff x="2688" y="1536"/>
            <a:chExt cx="3024" cy="2367"/>
          </a:xfrm>
        </p:grpSpPr>
        <p:sp>
          <p:nvSpPr>
            <p:cNvPr id="20" name="Line 3"/>
            <p:cNvSpPr>
              <a:spLocks noChangeShapeType="1"/>
            </p:cNvSpPr>
            <p:nvPr/>
          </p:nvSpPr>
          <p:spPr bwMode="auto">
            <a:xfrm>
              <a:off x="2688" y="1632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1" name="Line 4"/>
            <p:cNvSpPr>
              <a:spLocks noChangeShapeType="1"/>
            </p:cNvSpPr>
            <p:nvPr/>
          </p:nvSpPr>
          <p:spPr bwMode="auto">
            <a:xfrm>
              <a:off x="2688" y="1680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2" name="Line 5"/>
            <p:cNvSpPr>
              <a:spLocks noChangeShapeType="1"/>
            </p:cNvSpPr>
            <p:nvPr/>
          </p:nvSpPr>
          <p:spPr bwMode="auto">
            <a:xfrm>
              <a:off x="2688" y="3792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3" name="Line 6"/>
            <p:cNvSpPr>
              <a:spLocks noChangeShapeType="1"/>
            </p:cNvSpPr>
            <p:nvPr/>
          </p:nvSpPr>
          <p:spPr bwMode="auto">
            <a:xfrm>
              <a:off x="2688" y="3840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4" name="Line 7"/>
            <p:cNvSpPr>
              <a:spLocks noChangeShapeType="1"/>
            </p:cNvSpPr>
            <p:nvPr/>
          </p:nvSpPr>
          <p:spPr bwMode="auto">
            <a:xfrm rot="-5400000">
              <a:off x="1585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5" name="Line 8"/>
            <p:cNvSpPr>
              <a:spLocks noChangeShapeType="1"/>
            </p:cNvSpPr>
            <p:nvPr/>
          </p:nvSpPr>
          <p:spPr bwMode="auto">
            <a:xfrm rot="-5400000">
              <a:off x="1551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6" name="Line 9"/>
            <p:cNvSpPr>
              <a:spLocks noChangeShapeType="1"/>
            </p:cNvSpPr>
            <p:nvPr/>
          </p:nvSpPr>
          <p:spPr bwMode="auto">
            <a:xfrm rot="-5400000">
              <a:off x="4466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7" name="Line 10"/>
            <p:cNvSpPr>
              <a:spLocks noChangeShapeType="1"/>
            </p:cNvSpPr>
            <p:nvPr/>
          </p:nvSpPr>
          <p:spPr bwMode="auto">
            <a:xfrm rot="-5400000">
              <a:off x="4432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28" name="Group 2"/>
          <p:cNvGrpSpPr>
            <a:grpSpLocks/>
          </p:cNvGrpSpPr>
          <p:nvPr/>
        </p:nvGrpSpPr>
        <p:grpSpPr bwMode="auto">
          <a:xfrm>
            <a:off x="1835696" y="4581128"/>
            <a:ext cx="4464496" cy="1033921"/>
            <a:chOff x="2688" y="1536"/>
            <a:chExt cx="3024" cy="2367"/>
          </a:xfrm>
        </p:grpSpPr>
        <p:sp>
          <p:nvSpPr>
            <p:cNvPr id="29" name="Line 3"/>
            <p:cNvSpPr>
              <a:spLocks noChangeShapeType="1"/>
            </p:cNvSpPr>
            <p:nvPr/>
          </p:nvSpPr>
          <p:spPr bwMode="auto">
            <a:xfrm>
              <a:off x="2688" y="1632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0" name="Line 4"/>
            <p:cNvSpPr>
              <a:spLocks noChangeShapeType="1"/>
            </p:cNvSpPr>
            <p:nvPr/>
          </p:nvSpPr>
          <p:spPr bwMode="auto">
            <a:xfrm>
              <a:off x="2688" y="1680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1" name="Line 5"/>
            <p:cNvSpPr>
              <a:spLocks noChangeShapeType="1"/>
            </p:cNvSpPr>
            <p:nvPr/>
          </p:nvSpPr>
          <p:spPr bwMode="auto">
            <a:xfrm>
              <a:off x="2688" y="3792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2" name="Line 6"/>
            <p:cNvSpPr>
              <a:spLocks noChangeShapeType="1"/>
            </p:cNvSpPr>
            <p:nvPr/>
          </p:nvSpPr>
          <p:spPr bwMode="auto">
            <a:xfrm>
              <a:off x="2688" y="3840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3" name="Line 7"/>
            <p:cNvSpPr>
              <a:spLocks noChangeShapeType="1"/>
            </p:cNvSpPr>
            <p:nvPr/>
          </p:nvSpPr>
          <p:spPr bwMode="auto">
            <a:xfrm rot="-5400000">
              <a:off x="1585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4" name="Line 8"/>
            <p:cNvSpPr>
              <a:spLocks noChangeShapeType="1"/>
            </p:cNvSpPr>
            <p:nvPr/>
          </p:nvSpPr>
          <p:spPr bwMode="auto">
            <a:xfrm rot="-5400000">
              <a:off x="1551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5" name="Line 9"/>
            <p:cNvSpPr>
              <a:spLocks noChangeShapeType="1"/>
            </p:cNvSpPr>
            <p:nvPr/>
          </p:nvSpPr>
          <p:spPr bwMode="auto">
            <a:xfrm rot="-5400000">
              <a:off x="4466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6" name="Line 10"/>
            <p:cNvSpPr>
              <a:spLocks noChangeShapeType="1"/>
            </p:cNvSpPr>
            <p:nvPr/>
          </p:nvSpPr>
          <p:spPr bwMode="auto">
            <a:xfrm rot="-5400000">
              <a:off x="4432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0124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2.2</a:t>
            </a:r>
            <a:r>
              <a:rPr lang="en-US" altLang="zh-CN" sz="3600" dirty="0" smtClean="0">
                <a:solidFill>
                  <a:srgbClr val="000000"/>
                </a:solidFill>
              </a:rPr>
              <a:t> </a:t>
            </a:r>
            <a:r>
              <a:rPr lang="zh-CN" altLang="zh-CN" dirty="0" smtClean="0">
                <a:solidFill>
                  <a:srgbClr val="000000"/>
                </a:solidFill>
              </a:rPr>
              <a:t>逆</a:t>
            </a:r>
            <a:r>
              <a:rPr lang="zh-CN" altLang="zh-CN" dirty="0">
                <a:solidFill>
                  <a:srgbClr val="000000"/>
                </a:solidFill>
              </a:rPr>
              <a:t>矩阵的定义、性质与计算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 smtClean="0"/>
              <a:t>五 </a:t>
            </a:r>
            <a:r>
              <a:rPr lang="zh-CN" altLang="en-US" sz="2800" dirty="0" smtClean="0"/>
              <a:t>求</a:t>
            </a:r>
            <a:endParaRPr lang="en-US" altLang="zh-CN" sz="2800" dirty="0" smtClean="0"/>
          </a:p>
          <a:p>
            <a:r>
              <a:rPr lang="zh-CN" altLang="en-US" sz="2800" dirty="0" smtClean="0"/>
              <a:t>解</a:t>
            </a:r>
            <a:endParaRPr lang="en-US" altLang="zh-CN" sz="2800" dirty="0" smtClean="0"/>
          </a:p>
          <a:p>
            <a:r>
              <a:rPr lang="zh-CN" altLang="en-US" sz="2800" dirty="0" smtClean="0"/>
              <a:t>矩</a:t>
            </a:r>
            <a:endParaRPr lang="en-US" altLang="zh-CN" sz="2800" dirty="0" smtClean="0"/>
          </a:p>
          <a:p>
            <a:r>
              <a:rPr lang="zh-CN" altLang="en-US" sz="2800" dirty="0" smtClean="0"/>
              <a:t>阵</a:t>
            </a:r>
            <a:endParaRPr lang="en-US" altLang="zh-CN" sz="2800" dirty="0" smtClean="0"/>
          </a:p>
          <a:p>
            <a:r>
              <a:rPr lang="zh-CN" altLang="en-US" sz="2800" dirty="0" smtClean="0"/>
              <a:t>方</a:t>
            </a:r>
            <a:endParaRPr lang="en-US" altLang="zh-CN" sz="2800" dirty="0" smtClean="0"/>
          </a:p>
          <a:p>
            <a:r>
              <a:rPr lang="zh-CN" altLang="en-US" sz="2800" dirty="0" smtClean="0"/>
              <a:t>程</a:t>
            </a:r>
            <a:endParaRPr lang="en-US" altLang="zh-CN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395536" y="360512"/>
            <a:ext cx="1768433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b="1" dirty="0" smtClean="0">
                <a:solidFill>
                  <a:srgbClr val="2943C7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zh-CN" altLang="en-US" sz="2600" b="1" dirty="0" smtClean="0">
                <a:solidFill>
                  <a:srgbClr val="2943C7"/>
                </a:solidFill>
              </a:rPr>
              <a:t>常规题型</a:t>
            </a:r>
            <a:endParaRPr lang="zh-CN" altLang="en-US" sz="2600" b="1" dirty="0">
              <a:solidFill>
                <a:srgbClr val="2943C7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1005355"/>
            <a:ext cx="3929281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6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zh-CN" altLang="zh-CN" sz="2600" b="1" dirty="0" smtClean="0"/>
              <a:t>已知</a:t>
            </a:r>
            <a:r>
              <a:rPr lang="en-US" altLang="zh-CN" sz="2600" b="1" dirty="0" smtClean="0"/>
              <a:t>  </a:t>
            </a:r>
            <a:r>
              <a:rPr lang="en-US" altLang="zh-CN" sz="2600" b="1" i="1" dirty="0" smtClean="0">
                <a:latin typeface="Times New Roman" pitchFamily="18" charset="0"/>
                <a:cs typeface="Times New Roman" pitchFamily="18" charset="0"/>
              </a:rPr>
              <a:t>AX=B</a:t>
            </a:r>
            <a:r>
              <a:rPr lang="zh-CN" altLang="en-US" sz="2600" b="1" dirty="0"/>
              <a:t>，</a:t>
            </a:r>
            <a:r>
              <a:rPr lang="zh-CN" altLang="zh-CN" sz="2600" b="1" dirty="0" smtClean="0"/>
              <a:t>求</a:t>
            </a:r>
            <a:r>
              <a:rPr lang="en-US" altLang="zh-CN" sz="2600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600" b="1" dirty="0"/>
              <a:t>。</a:t>
            </a:r>
            <a:endParaRPr lang="zh-CN" altLang="en-US" sz="2600" b="1" dirty="0"/>
          </a:p>
        </p:txBody>
      </p:sp>
      <p:sp>
        <p:nvSpPr>
          <p:cNvPr id="9" name="右箭头 8"/>
          <p:cNvSpPr/>
          <p:nvPr/>
        </p:nvSpPr>
        <p:spPr>
          <a:xfrm>
            <a:off x="4313672" y="1170460"/>
            <a:ext cx="474352" cy="242316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0730921"/>
              </p:ext>
            </p:extLst>
          </p:nvPr>
        </p:nvGraphicFramePr>
        <p:xfrm>
          <a:off x="4860032" y="1073188"/>
          <a:ext cx="141605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6" name="Equation" r:id="rId3" imgW="660113" imgH="190417" progId="Equation.DSMT4">
                  <p:embed/>
                </p:oleObj>
              </mc:Choice>
              <mc:Fallback>
                <p:oleObj name="Equation" r:id="rId3" imgW="660113" imgH="190417" progId="Equation.DSMT4">
                  <p:embed/>
                  <p:pic>
                    <p:nvPicPr>
                      <p:cNvPr id="0" name="Picture 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0032" y="1073188"/>
                        <a:ext cx="1416050" cy="40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39552" y="1856437"/>
            <a:ext cx="3929281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6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zh-CN" altLang="zh-CN" sz="2600" b="1" dirty="0" smtClean="0"/>
              <a:t>已知</a:t>
            </a:r>
            <a:r>
              <a:rPr lang="en-US" altLang="zh-CN" sz="2600" b="1" dirty="0" smtClean="0"/>
              <a:t>  </a:t>
            </a:r>
            <a:r>
              <a:rPr lang="en-US" altLang="zh-CN" sz="26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6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600" b="1" i="1" dirty="0" smtClean="0">
                <a:latin typeface="Times New Roman" pitchFamily="18" charset="0"/>
                <a:cs typeface="Times New Roman" pitchFamily="18" charset="0"/>
              </a:rPr>
              <a:t>=B</a:t>
            </a:r>
            <a:r>
              <a:rPr lang="zh-CN" altLang="en-US" sz="2600" b="1" dirty="0"/>
              <a:t>，</a:t>
            </a:r>
            <a:r>
              <a:rPr lang="zh-CN" altLang="zh-CN" sz="2600" b="1" dirty="0" smtClean="0"/>
              <a:t>求</a:t>
            </a:r>
            <a:r>
              <a:rPr lang="en-US" altLang="zh-CN" sz="2600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600" b="1" dirty="0"/>
              <a:t>。</a:t>
            </a:r>
            <a:endParaRPr lang="zh-CN" altLang="en-US" sz="2600" b="1" dirty="0"/>
          </a:p>
        </p:txBody>
      </p:sp>
      <p:sp>
        <p:nvSpPr>
          <p:cNvPr id="13" name="右箭头 12"/>
          <p:cNvSpPr/>
          <p:nvPr/>
        </p:nvSpPr>
        <p:spPr>
          <a:xfrm>
            <a:off x="4283968" y="1967744"/>
            <a:ext cx="474352" cy="242316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5732347"/>
              </p:ext>
            </p:extLst>
          </p:nvPr>
        </p:nvGraphicFramePr>
        <p:xfrm>
          <a:off x="4843463" y="1870646"/>
          <a:ext cx="1389062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7" name="Equation" r:id="rId5" imgW="647700" imgH="190500" progId="Equation.DSMT4">
                  <p:embed/>
                </p:oleObj>
              </mc:Choice>
              <mc:Fallback>
                <p:oleObj name="Equation" r:id="rId5" imgW="647700" imgH="190500" progId="Equation.DSMT4">
                  <p:embed/>
                  <p:pic>
                    <p:nvPicPr>
                      <p:cNvPr id="0" name="Picture 9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43463" y="1870646"/>
                        <a:ext cx="1389062" cy="40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39552" y="2648525"/>
            <a:ext cx="415209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26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zh-CN" altLang="zh-CN" sz="2600" b="1" dirty="0" smtClean="0"/>
              <a:t>已知</a:t>
            </a:r>
            <a:r>
              <a:rPr lang="en-US" altLang="zh-CN" sz="2600" b="1" dirty="0" smtClean="0"/>
              <a:t>  </a:t>
            </a:r>
            <a:r>
              <a:rPr lang="en-US" altLang="zh-CN" sz="2600" b="1" i="1" dirty="0" smtClean="0">
                <a:latin typeface="Times New Roman" pitchFamily="18" charset="0"/>
                <a:cs typeface="Times New Roman" pitchFamily="18" charset="0"/>
              </a:rPr>
              <a:t>AXC=B</a:t>
            </a:r>
            <a:r>
              <a:rPr lang="zh-CN" altLang="en-US" sz="2600" b="1" dirty="0"/>
              <a:t>，</a:t>
            </a:r>
            <a:r>
              <a:rPr lang="zh-CN" altLang="zh-CN" sz="2600" b="1" dirty="0" smtClean="0"/>
              <a:t>求</a:t>
            </a:r>
            <a:r>
              <a:rPr lang="en-US" altLang="zh-CN" sz="2600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600" b="1" dirty="0"/>
              <a:t>。</a:t>
            </a:r>
            <a:endParaRPr lang="zh-CN" altLang="en-US" sz="2600" b="1" dirty="0"/>
          </a:p>
        </p:txBody>
      </p:sp>
      <p:sp>
        <p:nvSpPr>
          <p:cNvPr id="17" name="右箭头 16"/>
          <p:cNvSpPr/>
          <p:nvPr/>
        </p:nvSpPr>
        <p:spPr>
          <a:xfrm>
            <a:off x="4495651" y="2771271"/>
            <a:ext cx="474352" cy="242316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4790413"/>
              </p:ext>
            </p:extLst>
          </p:nvPr>
        </p:nvGraphicFramePr>
        <p:xfrm>
          <a:off x="4996656" y="2661275"/>
          <a:ext cx="1879600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8" name="Equation" r:id="rId7" imgW="876300" imgH="203200" progId="Equation.DSMT4">
                  <p:embed/>
                </p:oleObj>
              </mc:Choice>
              <mc:Fallback>
                <p:oleObj name="Equation" r:id="rId7" imgW="876300" imgH="203200" progId="Equation.DSMT4">
                  <p:embed/>
                  <p:pic>
                    <p:nvPicPr>
                      <p:cNvPr id="0" name="Picture 9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96656" y="2661275"/>
                        <a:ext cx="1879600" cy="4333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20124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  <p:bldP spid="12" grpId="0"/>
      <p:bldP spid="13" grpId="0" animBg="1"/>
      <p:bldP spid="15" grpId="0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2.2</a:t>
            </a:r>
            <a:r>
              <a:rPr lang="en-US" altLang="zh-CN" sz="3600" dirty="0" smtClean="0">
                <a:solidFill>
                  <a:srgbClr val="000000"/>
                </a:solidFill>
              </a:rPr>
              <a:t> </a:t>
            </a:r>
            <a:r>
              <a:rPr lang="zh-CN" altLang="zh-CN" dirty="0" smtClean="0">
                <a:solidFill>
                  <a:srgbClr val="000000"/>
                </a:solidFill>
              </a:rPr>
              <a:t>逆</a:t>
            </a:r>
            <a:r>
              <a:rPr lang="zh-CN" altLang="zh-CN" dirty="0">
                <a:solidFill>
                  <a:srgbClr val="000000"/>
                </a:solidFill>
              </a:rPr>
              <a:t>矩阵的定义、性质与计算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473897" y="375047"/>
            <a:ext cx="777686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 smtClean="0">
                <a:solidFill>
                  <a:srgbClr val="0000FF"/>
                </a:solidFill>
              </a:rPr>
              <a:t>练习</a:t>
            </a:r>
            <a:r>
              <a:rPr kumimoji="1" lang="en-US" altLang="zh-CN" sz="2400" b="1" dirty="0" smtClean="0">
                <a:solidFill>
                  <a:srgbClr val="0000FF"/>
                </a:solidFill>
              </a:rPr>
              <a:t>3</a:t>
            </a:r>
            <a:r>
              <a:rPr kumimoji="1" lang="zh-CN" altLang="en-US" sz="2400" b="1" dirty="0">
                <a:solidFill>
                  <a:srgbClr val="0000FF"/>
                </a:solidFill>
              </a:rPr>
              <a:t>：</a:t>
            </a:r>
            <a:r>
              <a:rPr kumimoji="1" lang="zh-CN" altLang="en-US" sz="2400" b="1" dirty="0" smtClean="0"/>
              <a:t>解下列矩阵方程</a:t>
            </a:r>
            <a:endParaRPr kumimoji="1" lang="en-US" altLang="zh-CN" sz="2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9732038"/>
              </p:ext>
            </p:extLst>
          </p:nvPr>
        </p:nvGraphicFramePr>
        <p:xfrm>
          <a:off x="251520" y="945930"/>
          <a:ext cx="3214688" cy="8554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8" name="Equation" r:id="rId3" imgW="1498600" imgH="469900" progId="Equation.DSMT4">
                  <p:embed/>
                </p:oleObj>
              </mc:Choice>
              <mc:Fallback>
                <p:oleObj name="Equation" r:id="rId3" imgW="1498600" imgH="469900" progId="Equation.DSMT4">
                  <p:embed/>
                  <p:pic>
                    <p:nvPicPr>
                      <p:cNvPr id="0" name="Picture 2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945930"/>
                        <a:ext cx="3214688" cy="85541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8536855"/>
              </p:ext>
            </p:extLst>
          </p:nvPr>
        </p:nvGraphicFramePr>
        <p:xfrm>
          <a:off x="179512" y="2420888"/>
          <a:ext cx="4113212" cy="13681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9" name="Equation" r:id="rId5" imgW="1917700" imgH="698500" progId="Equation.DSMT4">
                  <p:embed/>
                </p:oleObj>
              </mc:Choice>
              <mc:Fallback>
                <p:oleObj name="Equation" r:id="rId5" imgW="1917700" imgH="698500" progId="Equation.DSMT4">
                  <p:embed/>
                  <p:pic>
                    <p:nvPicPr>
                      <p:cNvPr id="0" name="Picture 2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2420888"/>
                        <a:ext cx="4113212" cy="136815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4355129"/>
              </p:ext>
            </p:extLst>
          </p:nvPr>
        </p:nvGraphicFramePr>
        <p:xfrm>
          <a:off x="4932040" y="1412776"/>
          <a:ext cx="2343150" cy="936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90" name="Equation" r:id="rId7" imgW="1091726" imgH="469696" progId="Equation.DSMT4">
                  <p:embed/>
                </p:oleObj>
              </mc:Choice>
              <mc:Fallback>
                <p:oleObj name="Equation" r:id="rId7" imgW="1091726" imgH="469696" progId="Equation.DSMT4">
                  <p:embed/>
                  <p:pic>
                    <p:nvPicPr>
                      <p:cNvPr id="0" name="Picture 2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040" y="1412776"/>
                        <a:ext cx="2343150" cy="93610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5795109"/>
              </p:ext>
            </p:extLst>
          </p:nvPr>
        </p:nvGraphicFramePr>
        <p:xfrm>
          <a:off x="4716016" y="2708920"/>
          <a:ext cx="2887662" cy="1296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91" name="Equation" r:id="rId9" imgW="1346200" imgH="647700" progId="Equation.DSMT4">
                  <p:embed/>
                </p:oleObj>
              </mc:Choice>
              <mc:Fallback>
                <p:oleObj name="Equation" r:id="rId9" imgW="1346200" imgH="647700" progId="Equation.DSMT4">
                  <p:embed/>
                  <p:pic>
                    <p:nvPicPr>
                      <p:cNvPr id="0" name="Picture 2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016" y="2708920"/>
                        <a:ext cx="2887662" cy="129614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前凸带形 12"/>
          <p:cNvSpPr/>
          <p:nvPr/>
        </p:nvSpPr>
        <p:spPr>
          <a:xfrm>
            <a:off x="5724128" y="0"/>
            <a:ext cx="2592288" cy="945930"/>
          </a:xfrm>
          <a:prstGeom prst="ribbon">
            <a:avLst>
              <a:gd name="adj1" fmla="val 33333"/>
              <a:gd name="adj2" fmla="val 45071"/>
            </a:avLst>
          </a:prstGeom>
          <a:solidFill>
            <a:srgbClr val="99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chemeClr val="accent5">
                    <a:lumMod val="50000"/>
                  </a:schemeClr>
                </a:solidFill>
              </a:rPr>
              <a:t>P54  14</a:t>
            </a:r>
            <a:endParaRPr lang="zh-CN" altLang="en-US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7485565"/>
              </p:ext>
            </p:extLst>
          </p:nvPr>
        </p:nvGraphicFramePr>
        <p:xfrm>
          <a:off x="179512" y="4365104"/>
          <a:ext cx="35687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92" name="Equation" r:id="rId11" imgW="1663700" imgH="469900" progId="Equation.DSMT4">
                  <p:embed/>
                </p:oleObj>
              </mc:Choice>
              <mc:Fallback>
                <p:oleObj name="Equation" r:id="rId11" imgW="1663700" imgH="469900" progId="Equation.DSMT4">
                  <p:embed/>
                  <p:pic>
                    <p:nvPicPr>
                      <p:cNvPr id="0" name="Picture 2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4365104"/>
                        <a:ext cx="3568700" cy="863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9510080"/>
              </p:ext>
            </p:extLst>
          </p:nvPr>
        </p:nvGraphicFramePr>
        <p:xfrm>
          <a:off x="4813647" y="4221088"/>
          <a:ext cx="2206625" cy="130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93" name="Equation" r:id="rId13" imgW="1028700" imgH="647700" progId="Equation.DSMT4">
                  <p:embed/>
                </p:oleObj>
              </mc:Choice>
              <mc:Fallback>
                <p:oleObj name="Equation" r:id="rId13" imgW="1028700" imgH="647700" progId="Equation.DSMT4">
                  <p:embed/>
                  <p:pic>
                    <p:nvPicPr>
                      <p:cNvPr id="0" name="Picture 2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13647" y="4221088"/>
                        <a:ext cx="2206625" cy="1308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8" name="Group 2"/>
          <p:cNvGrpSpPr>
            <a:grpSpLocks/>
          </p:cNvGrpSpPr>
          <p:nvPr/>
        </p:nvGrpSpPr>
        <p:grpSpPr bwMode="auto">
          <a:xfrm>
            <a:off x="4211960" y="1052736"/>
            <a:ext cx="4104455" cy="4680520"/>
            <a:chOff x="2688" y="1536"/>
            <a:chExt cx="3024" cy="2367"/>
          </a:xfrm>
        </p:grpSpPr>
        <p:sp>
          <p:nvSpPr>
            <p:cNvPr id="24" name="Line 3"/>
            <p:cNvSpPr>
              <a:spLocks noChangeShapeType="1"/>
            </p:cNvSpPr>
            <p:nvPr/>
          </p:nvSpPr>
          <p:spPr bwMode="auto">
            <a:xfrm>
              <a:off x="2688" y="1632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5" name="Line 4"/>
            <p:cNvSpPr>
              <a:spLocks noChangeShapeType="1"/>
            </p:cNvSpPr>
            <p:nvPr/>
          </p:nvSpPr>
          <p:spPr bwMode="auto">
            <a:xfrm>
              <a:off x="2688" y="1680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6" name="Line 5"/>
            <p:cNvSpPr>
              <a:spLocks noChangeShapeType="1"/>
            </p:cNvSpPr>
            <p:nvPr/>
          </p:nvSpPr>
          <p:spPr bwMode="auto">
            <a:xfrm>
              <a:off x="2688" y="3792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7" name="Line 6"/>
            <p:cNvSpPr>
              <a:spLocks noChangeShapeType="1"/>
            </p:cNvSpPr>
            <p:nvPr/>
          </p:nvSpPr>
          <p:spPr bwMode="auto">
            <a:xfrm>
              <a:off x="2688" y="3840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8" name="Line 7"/>
            <p:cNvSpPr>
              <a:spLocks noChangeShapeType="1"/>
            </p:cNvSpPr>
            <p:nvPr/>
          </p:nvSpPr>
          <p:spPr bwMode="auto">
            <a:xfrm rot="-5400000">
              <a:off x="1585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9" name="Line 8"/>
            <p:cNvSpPr>
              <a:spLocks noChangeShapeType="1"/>
            </p:cNvSpPr>
            <p:nvPr/>
          </p:nvSpPr>
          <p:spPr bwMode="auto">
            <a:xfrm rot="-5400000">
              <a:off x="1551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0" name="Line 9"/>
            <p:cNvSpPr>
              <a:spLocks noChangeShapeType="1"/>
            </p:cNvSpPr>
            <p:nvPr/>
          </p:nvSpPr>
          <p:spPr bwMode="auto">
            <a:xfrm rot="-5400000">
              <a:off x="4466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1" name="Line 10"/>
            <p:cNvSpPr>
              <a:spLocks noChangeShapeType="1"/>
            </p:cNvSpPr>
            <p:nvPr/>
          </p:nvSpPr>
          <p:spPr bwMode="auto">
            <a:xfrm rot="-5400000">
              <a:off x="4432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22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 smtClean="0"/>
              <a:t>五 </a:t>
            </a:r>
            <a:r>
              <a:rPr lang="zh-CN" altLang="en-US" sz="2800" dirty="0" smtClean="0"/>
              <a:t>求</a:t>
            </a:r>
            <a:endParaRPr lang="en-US" altLang="zh-CN" sz="2800" dirty="0" smtClean="0"/>
          </a:p>
          <a:p>
            <a:r>
              <a:rPr lang="zh-CN" altLang="en-US" sz="2800" dirty="0" smtClean="0"/>
              <a:t>解</a:t>
            </a:r>
            <a:endParaRPr lang="en-US" altLang="zh-CN" sz="2800" dirty="0" smtClean="0"/>
          </a:p>
          <a:p>
            <a:r>
              <a:rPr lang="zh-CN" altLang="en-US" sz="2800" dirty="0" smtClean="0"/>
              <a:t>矩</a:t>
            </a:r>
            <a:endParaRPr lang="en-US" altLang="zh-CN" sz="2800" dirty="0" smtClean="0"/>
          </a:p>
          <a:p>
            <a:r>
              <a:rPr lang="zh-CN" altLang="en-US" sz="2800" dirty="0" smtClean="0"/>
              <a:t>阵</a:t>
            </a:r>
            <a:endParaRPr lang="en-US" altLang="zh-CN" sz="2800" dirty="0" smtClean="0"/>
          </a:p>
          <a:p>
            <a:r>
              <a:rPr lang="zh-CN" altLang="en-US" sz="2800" dirty="0" smtClean="0"/>
              <a:t>方</a:t>
            </a:r>
            <a:endParaRPr lang="en-US" altLang="zh-CN" sz="2800" dirty="0" smtClean="0"/>
          </a:p>
          <a:p>
            <a:r>
              <a:rPr lang="zh-CN" altLang="en-US" sz="2800" dirty="0" smtClean="0"/>
              <a:t>程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55767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2.2</a:t>
            </a:r>
            <a:r>
              <a:rPr lang="en-US" altLang="zh-CN" sz="3600" dirty="0" smtClean="0">
                <a:solidFill>
                  <a:srgbClr val="000000"/>
                </a:solidFill>
              </a:rPr>
              <a:t> </a:t>
            </a:r>
            <a:r>
              <a:rPr lang="zh-CN" altLang="zh-CN" sz="3600" dirty="0" smtClean="0">
                <a:solidFill>
                  <a:srgbClr val="000000"/>
                </a:solidFill>
              </a:rPr>
              <a:t>逆</a:t>
            </a:r>
            <a:r>
              <a:rPr lang="zh-CN" altLang="zh-CN" sz="3600" dirty="0">
                <a:solidFill>
                  <a:srgbClr val="000000"/>
                </a:solidFill>
              </a:rPr>
              <a:t>矩阵的定义、性质与计算</a:t>
            </a:r>
            <a:endParaRPr lang="zh-CN" altLang="en-US" sz="3600" dirty="0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188640"/>
            <a:ext cx="1774845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b="1" dirty="0" smtClean="0">
                <a:solidFill>
                  <a:srgbClr val="2943C7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zh-CN" altLang="en-US" sz="2600" b="1" dirty="0">
                <a:solidFill>
                  <a:srgbClr val="2943C7"/>
                </a:solidFill>
              </a:rPr>
              <a:t>变换</a:t>
            </a:r>
            <a:r>
              <a:rPr lang="zh-CN" altLang="en-US" sz="2600" b="1" dirty="0" smtClean="0">
                <a:solidFill>
                  <a:srgbClr val="2943C7"/>
                </a:solidFill>
              </a:rPr>
              <a:t>题型</a:t>
            </a:r>
            <a:endParaRPr lang="zh-CN" altLang="en-US" sz="2600" b="1" dirty="0">
              <a:solidFill>
                <a:srgbClr val="2943C7"/>
              </a:solidFill>
            </a:endParaRPr>
          </a:p>
          <a:p>
            <a:endParaRPr lang="zh-CN" altLang="en-US" sz="2600" b="1" dirty="0"/>
          </a:p>
        </p:txBody>
      </p:sp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429733" y="692696"/>
            <a:ext cx="777686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 smtClean="0">
                <a:solidFill>
                  <a:srgbClr val="0000FF"/>
                </a:solidFill>
              </a:rPr>
              <a:t>练习：</a:t>
            </a:r>
            <a:r>
              <a:rPr kumimoji="1" lang="zh-CN" altLang="en-US" sz="2400" b="1" dirty="0" smtClean="0"/>
              <a:t>解下列矩阵方程</a:t>
            </a:r>
            <a:endParaRPr kumimoji="1" lang="en-US" altLang="zh-CN" sz="2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8973613"/>
              </p:ext>
            </p:extLst>
          </p:nvPr>
        </p:nvGraphicFramePr>
        <p:xfrm>
          <a:off x="395536" y="1114946"/>
          <a:ext cx="5856288" cy="1377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88" name="Equation" r:id="rId3" imgW="2730240" imgH="698400" progId="Equation.DSMT4">
                  <p:embed/>
                </p:oleObj>
              </mc:Choice>
              <mc:Fallback>
                <p:oleObj name="Equation" r:id="rId3" imgW="2730240" imgH="698400" progId="Equation.DSMT4">
                  <p:embed/>
                  <p:pic>
                    <p:nvPicPr>
                      <p:cNvPr id="0" name="Picture 19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1114946"/>
                        <a:ext cx="5856288" cy="1377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5274123"/>
              </p:ext>
            </p:extLst>
          </p:nvPr>
        </p:nvGraphicFramePr>
        <p:xfrm>
          <a:off x="251520" y="3203178"/>
          <a:ext cx="6619875" cy="1377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89" name="Equation" r:id="rId5" imgW="3085920" imgH="698400" progId="Equation.DSMT4">
                  <p:embed/>
                </p:oleObj>
              </mc:Choice>
              <mc:Fallback>
                <p:oleObj name="Equation" r:id="rId5" imgW="3085920" imgH="698400" progId="Equation.DSMT4">
                  <p:embed/>
                  <p:pic>
                    <p:nvPicPr>
                      <p:cNvPr id="0" name="Picture 19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3203178"/>
                        <a:ext cx="6619875" cy="1377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1556821"/>
              </p:ext>
            </p:extLst>
          </p:nvPr>
        </p:nvGraphicFramePr>
        <p:xfrm>
          <a:off x="5796136" y="2065391"/>
          <a:ext cx="1716087" cy="1377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0" name="Equation" r:id="rId7" imgW="800100" imgH="698500" progId="Equation.DSMT4">
                  <p:embed/>
                </p:oleObj>
              </mc:Choice>
              <mc:Fallback>
                <p:oleObj name="Equation" r:id="rId7" imgW="800100" imgH="698500" progId="Equation.DSMT4">
                  <p:embed/>
                  <p:pic>
                    <p:nvPicPr>
                      <p:cNvPr id="0" name="Picture 19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6136" y="2065391"/>
                        <a:ext cx="1716087" cy="1377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3237835"/>
              </p:ext>
            </p:extLst>
          </p:nvPr>
        </p:nvGraphicFramePr>
        <p:xfrm>
          <a:off x="3535585" y="4355306"/>
          <a:ext cx="3268663" cy="1377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1" name="Equation" r:id="rId9" imgW="1524000" imgH="698500" progId="Equation.DSMT4">
                  <p:embed/>
                </p:oleObj>
              </mc:Choice>
              <mc:Fallback>
                <p:oleObj name="Equation" r:id="rId9" imgW="1524000" imgH="698500" progId="Equation.DSMT4">
                  <p:embed/>
                  <p:pic>
                    <p:nvPicPr>
                      <p:cNvPr id="0" name="Picture 19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35585" y="4355306"/>
                        <a:ext cx="3268663" cy="1377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前凸带形 13"/>
          <p:cNvSpPr/>
          <p:nvPr/>
        </p:nvSpPr>
        <p:spPr>
          <a:xfrm>
            <a:off x="5724128" y="0"/>
            <a:ext cx="2592288" cy="945930"/>
          </a:xfrm>
          <a:prstGeom prst="ribbon">
            <a:avLst>
              <a:gd name="adj1" fmla="val 33333"/>
              <a:gd name="adj2" fmla="val 45071"/>
            </a:avLst>
          </a:prstGeom>
          <a:solidFill>
            <a:srgbClr val="99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chemeClr val="accent5">
                    <a:lumMod val="50000"/>
                  </a:schemeClr>
                </a:solidFill>
              </a:rPr>
              <a:t>P54  17.18</a:t>
            </a:r>
            <a:endParaRPr lang="zh-CN" altLang="en-US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15" name="Group 2"/>
          <p:cNvGrpSpPr>
            <a:grpSpLocks/>
          </p:cNvGrpSpPr>
          <p:nvPr/>
        </p:nvGrpSpPr>
        <p:grpSpPr bwMode="auto">
          <a:xfrm>
            <a:off x="5364087" y="1896558"/>
            <a:ext cx="2664297" cy="1748466"/>
            <a:chOff x="2688" y="1536"/>
            <a:chExt cx="3024" cy="2367"/>
          </a:xfrm>
        </p:grpSpPr>
        <p:sp>
          <p:nvSpPr>
            <p:cNvPr id="17" name="Line 3"/>
            <p:cNvSpPr>
              <a:spLocks noChangeShapeType="1"/>
            </p:cNvSpPr>
            <p:nvPr/>
          </p:nvSpPr>
          <p:spPr bwMode="auto">
            <a:xfrm>
              <a:off x="2688" y="1632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8" name="Line 4"/>
            <p:cNvSpPr>
              <a:spLocks noChangeShapeType="1"/>
            </p:cNvSpPr>
            <p:nvPr/>
          </p:nvSpPr>
          <p:spPr bwMode="auto">
            <a:xfrm>
              <a:off x="2688" y="1680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9" name="Line 5"/>
            <p:cNvSpPr>
              <a:spLocks noChangeShapeType="1"/>
            </p:cNvSpPr>
            <p:nvPr/>
          </p:nvSpPr>
          <p:spPr bwMode="auto">
            <a:xfrm>
              <a:off x="2688" y="3792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4" name="Line 6"/>
            <p:cNvSpPr>
              <a:spLocks noChangeShapeType="1"/>
            </p:cNvSpPr>
            <p:nvPr/>
          </p:nvSpPr>
          <p:spPr bwMode="auto">
            <a:xfrm>
              <a:off x="2688" y="3840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5" name="Line 7"/>
            <p:cNvSpPr>
              <a:spLocks noChangeShapeType="1"/>
            </p:cNvSpPr>
            <p:nvPr/>
          </p:nvSpPr>
          <p:spPr bwMode="auto">
            <a:xfrm rot="-5400000">
              <a:off x="1585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6" name="Line 8"/>
            <p:cNvSpPr>
              <a:spLocks noChangeShapeType="1"/>
            </p:cNvSpPr>
            <p:nvPr/>
          </p:nvSpPr>
          <p:spPr bwMode="auto">
            <a:xfrm rot="-5400000">
              <a:off x="1551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7" name="Line 9"/>
            <p:cNvSpPr>
              <a:spLocks noChangeShapeType="1"/>
            </p:cNvSpPr>
            <p:nvPr/>
          </p:nvSpPr>
          <p:spPr bwMode="auto">
            <a:xfrm rot="-5400000">
              <a:off x="4466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8" name="Line 10"/>
            <p:cNvSpPr>
              <a:spLocks noChangeShapeType="1"/>
            </p:cNvSpPr>
            <p:nvPr/>
          </p:nvSpPr>
          <p:spPr bwMode="auto">
            <a:xfrm rot="-5400000">
              <a:off x="4432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29" name="Group 2"/>
          <p:cNvGrpSpPr>
            <a:grpSpLocks/>
          </p:cNvGrpSpPr>
          <p:nvPr/>
        </p:nvGrpSpPr>
        <p:grpSpPr bwMode="auto">
          <a:xfrm>
            <a:off x="3203848" y="4078257"/>
            <a:ext cx="4252317" cy="1871023"/>
            <a:chOff x="2688" y="1536"/>
            <a:chExt cx="3024" cy="2367"/>
          </a:xfrm>
        </p:grpSpPr>
        <p:sp>
          <p:nvSpPr>
            <p:cNvPr id="30" name="Line 3"/>
            <p:cNvSpPr>
              <a:spLocks noChangeShapeType="1"/>
            </p:cNvSpPr>
            <p:nvPr/>
          </p:nvSpPr>
          <p:spPr bwMode="auto">
            <a:xfrm>
              <a:off x="2688" y="1632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1" name="Line 4"/>
            <p:cNvSpPr>
              <a:spLocks noChangeShapeType="1"/>
            </p:cNvSpPr>
            <p:nvPr/>
          </p:nvSpPr>
          <p:spPr bwMode="auto">
            <a:xfrm>
              <a:off x="2688" y="1680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2" name="Line 5"/>
            <p:cNvSpPr>
              <a:spLocks noChangeShapeType="1"/>
            </p:cNvSpPr>
            <p:nvPr/>
          </p:nvSpPr>
          <p:spPr bwMode="auto">
            <a:xfrm>
              <a:off x="2688" y="3792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3" name="Line 6"/>
            <p:cNvSpPr>
              <a:spLocks noChangeShapeType="1"/>
            </p:cNvSpPr>
            <p:nvPr/>
          </p:nvSpPr>
          <p:spPr bwMode="auto">
            <a:xfrm>
              <a:off x="2688" y="3840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4" name="Line 7"/>
            <p:cNvSpPr>
              <a:spLocks noChangeShapeType="1"/>
            </p:cNvSpPr>
            <p:nvPr/>
          </p:nvSpPr>
          <p:spPr bwMode="auto">
            <a:xfrm rot="-5400000">
              <a:off x="1585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5" name="Line 8"/>
            <p:cNvSpPr>
              <a:spLocks noChangeShapeType="1"/>
            </p:cNvSpPr>
            <p:nvPr/>
          </p:nvSpPr>
          <p:spPr bwMode="auto">
            <a:xfrm rot="-5400000">
              <a:off x="1551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6" name="Line 9"/>
            <p:cNvSpPr>
              <a:spLocks noChangeShapeType="1"/>
            </p:cNvSpPr>
            <p:nvPr/>
          </p:nvSpPr>
          <p:spPr bwMode="auto">
            <a:xfrm rot="-5400000">
              <a:off x="4466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7" name="Line 10"/>
            <p:cNvSpPr>
              <a:spLocks noChangeShapeType="1"/>
            </p:cNvSpPr>
            <p:nvPr/>
          </p:nvSpPr>
          <p:spPr bwMode="auto">
            <a:xfrm rot="-5400000">
              <a:off x="4432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38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 smtClean="0"/>
              <a:t>五 </a:t>
            </a:r>
            <a:r>
              <a:rPr lang="zh-CN" altLang="en-US" sz="2800" dirty="0" smtClean="0"/>
              <a:t>求</a:t>
            </a:r>
            <a:endParaRPr lang="en-US" altLang="zh-CN" sz="2800" dirty="0" smtClean="0"/>
          </a:p>
          <a:p>
            <a:r>
              <a:rPr lang="zh-CN" altLang="en-US" sz="2800" dirty="0" smtClean="0"/>
              <a:t>解</a:t>
            </a:r>
            <a:endParaRPr lang="en-US" altLang="zh-CN" sz="2800" dirty="0" smtClean="0"/>
          </a:p>
          <a:p>
            <a:r>
              <a:rPr lang="zh-CN" altLang="en-US" sz="2800" dirty="0" smtClean="0"/>
              <a:t>矩</a:t>
            </a:r>
            <a:endParaRPr lang="en-US" altLang="zh-CN" sz="2800" dirty="0" smtClean="0"/>
          </a:p>
          <a:p>
            <a:r>
              <a:rPr lang="zh-CN" altLang="en-US" sz="2800" dirty="0" smtClean="0"/>
              <a:t>阵</a:t>
            </a:r>
            <a:endParaRPr lang="en-US" altLang="zh-CN" sz="2800" dirty="0" smtClean="0"/>
          </a:p>
          <a:p>
            <a:r>
              <a:rPr lang="zh-CN" altLang="en-US" sz="2800" dirty="0" smtClean="0"/>
              <a:t>方</a:t>
            </a:r>
            <a:endParaRPr lang="en-US" altLang="zh-CN" sz="2800" dirty="0" smtClean="0"/>
          </a:p>
          <a:p>
            <a:r>
              <a:rPr lang="zh-CN" altLang="en-US" sz="2800" dirty="0" smtClean="0"/>
              <a:t>程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682247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2.2</a:t>
            </a:r>
            <a:r>
              <a:rPr lang="en-US" altLang="zh-CN" sz="3600" dirty="0" smtClean="0">
                <a:solidFill>
                  <a:srgbClr val="000000"/>
                </a:solidFill>
              </a:rPr>
              <a:t> </a:t>
            </a:r>
            <a:r>
              <a:rPr lang="zh-CN" altLang="zh-CN" sz="3600" dirty="0" smtClean="0">
                <a:solidFill>
                  <a:srgbClr val="000000"/>
                </a:solidFill>
              </a:rPr>
              <a:t>逆</a:t>
            </a:r>
            <a:r>
              <a:rPr lang="zh-CN" altLang="zh-CN" sz="3600" dirty="0">
                <a:solidFill>
                  <a:srgbClr val="000000"/>
                </a:solidFill>
              </a:rPr>
              <a:t>矩阵的定义、性质与计算</a:t>
            </a:r>
            <a:endParaRPr lang="zh-CN" altLang="en-US" sz="3600" dirty="0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188640"/>
            <a:ext cx="1774845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zh-CN" altLang="en-US" sz="2600" b="1" dirty="0" smtClean="0">
                <a:latin typeface="Times New Roman" pitchFamily="18" charset="0"/>
                <a:cs typeface="Times New Roman" pitchFamily="18" charset="0"/>
              </a:rPr>
              <a:t>变换题型</a:t>
            </a:r>
            <a:endParaRPr lang="zh-CN" altLang="en-US" sz="2600" b="1" dirty="0"/>
          </a:p>
        </p:txBody>
      </p:sp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429733" y="692696"/>
            <a:ext cx="777686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 smtClean="0">
                <a:solidFill>
                  <a:srgbClr val="0000FF"/>
                </a:solidFill>
              </a:rPr>
              <a:t>练习：</a:t>
            </a:r>
            <a:r>
              <a:rPr kumimoji="1" lang="zh-CN" altLang="en-US" sz="2400" b="1" dirty="0" smtClean="0"/>
              <a:t>解下列矩阵方程</a:t>
            </a:r>
            <a:endParaRPr kumimoji="1" lang="en-US" altLang="zh-CN" sz="2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2462214"/>
              </p:ext>
            </p:extLst>
          </p:nvPr>
        </p:nvGraphicFramePr>
        <p:xfrm>
          <a:off x="407988" y="1484313"/>
          <a:ext cx="6783387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58" name="Equation" r:id="rId3" imgW="3162240" imgH="253800" progId="Equation.DSMT4">
                  <p:embed/>
                </p:oleObj>
              </mc:Choice>
              <mc:Fallback>
                <p:oleObj name="Equation" r:id="rId3" imgW="3162240" imgH="253800" progId="Equation.DSMT4">
                  <p:embed/>
                  <p:pic>
                    <p:nvPicPr>
                      <p:cNvPr id="0" name="Picture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988" y="1484313"/>
                        <a:ext cx="6783387" cy="501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2844930"/>
              </p:ext>
            </p:extLst>
          </p:nvPr>
        </p:nvGraphicFramePr>
        <p:xfrm>
          <a:off x="417513" y="3357563"/>
          <a:ext cx="7462837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59" name="Equation" r:id="rId5" imgW="3479760" imgH="495000" progId="Equation.DSMT4">
                  <p:embed/>
                </p:oleObj>
              </mc:Choice>
              <mc:Fallback>
                <p:oleObj name="Equation" r:id="rId5" imgW="3479760" imgH="495000" progId="Equation.DSMT4">
                  <p:embed/>
                  <p:pic>
                    <p:nvPicPr>
                      <p:cNvPr id="0" name="Picture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7513" y="3357563"/>
                        <a:ext cx="7462837" cy="977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7135434"/>
              </p:ext>
            </p:extLst>
          </p:nvPr>
        </p:nvGraphicFramePr>
        <p:xfrm>
          <a:off x="1798439" y="2276872"/>
          <a:ext cx="334962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60" name="Equation" r:id="rId7" imgW="1562100" imgH="254000" progId="Equation.DSMT4">
                  <p:embed/>
                </p:oleObj>
              </mc:Choice>
              <mc:Fallback>
                <p:oleObj name="Equation" r:id="rId7" imgW="1562100" imgH="254000" progId="Equation.DSMT4">
                  <p:embed/>
                  <p:pic>
                    <p:nvPicPr>
                      <p:cNvPr id="0" name="Picture 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8439" y="2276872"/>
                        <a:ext cx="3349625" cy="501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3992439"/>
              </p:ext>
            </p:extLst>
          </p:nvPr>
        </p:nvGraphicFramePr>
        <p:xfrm>
          <a:off x="2972991" y="4653136"/>
          <a:ext cx="2751137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61" name="Equation" r:id="rId9" imgW="1282700" imgH="254000" progId="Equation.DSMT4">
                  <p:embed/>
                </p:oleObj>
              </mc:Choice>
              <mc:Fallback>
                <p:oleObj name="Equation" r:id="rId9" imgW="1282700" imgH="254000" progId="Equation.DSMT4">
                  <p:embed/>
                  <p:pic>
                    <p:nvPicPr>
                      <p:cNvPr id="0" name="Picture 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2991" y="4653136"/>
                        <a:ext cx="2751137" cy="501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前凸带形 13"/>
          <p:cNvSpPr/>
          <p:nvPr/>
        </p:nvSpPr>
        <p:spPr>
          <a:xfrm>
            <a:off x="5724128" y="0"/>
            <a:ext cx="2592288" cy="945930"/>
          </a:xfrm>
          <a:prstGeom prst="ribbon">
            <a:avLst>
              <a:gd name="adj1" fmla="val 33333"/>
              <a:gd name="adj2" fmla="val 45071"/>
            </a:avLst>
          </a:prstGeom>
          <a:solidFill>
            <a:srgbClr val="99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chemeClr val="accent5">
                    <a:lumMod val="50000"/>
                  </a:schemeClr>
                </a:solidFill>
              </a:rPr>
              <a:t>P54  19.20</a:t>
            </a:r>
            <a:endParaRPr lang="zh-CN" altLang="en-US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18" name="Group 2"/>
          <p:cNvGrpSpPr>
            <a:grpSpLocks/>
          </p:cNvGrpSpPr>
          <p:nvPr/>
        </p:nvGrpSpPr>
        <p:grpSpPr bwMode="auto">
          <a:xfrm>
            <a:off x="1282958" y="1969719"/>
            <a:ext cx="4585186" cy="1099241"/>
            <a:chOff x="2688" y="1536"/>
            <a:chExt cx="3024" cy="2367"/>
          </a:xfrm>
        </p:grpSpPr>
        <p:sp>
          <p:nvSpPr>
            <p:cNvPr id="19" name="Line 3"/>
            <p:cNvSpPr>
              <a:spLocks noChangeShapeType="1"/>
            </p:cNvSpPr>
            <p:nvPr/>
          </p:nvSpPr>
          <p:spPr bwMode="auto">
            <a:xfrm>
              <a:off x="2688" y="1632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4" name="Line 4"/>
            <p:cNvSpPr>
              <a:spLocks noChangeShapeType="1"/>
            </p:cNvSpPr>
            <p:nvPr/>
          </p:nvSpPr>
          <p:spPr bwMode="auto">
            <a:xfrm>
              <a:off x="2688" y="1680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5" name="Line 5"/>
            <p:cNvSpPr>
              <a:spLocks noChangeShapeType="1"/>
            </p:cNvSpPr>
            <p:nvPr/>
          </p:nvSpPr>
          <p:spPr bwMode="auto">
            <a:xfrm>
              <a:off x="2688" y="3792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6" name="Line 6"/>
            <p:cNvSpPr>
              <a:spLocks noChangeShapeType="1"/>
            </p:cNvSpPr>
            <p:nvPr/>
          </p:nvSpPr>
          <p:spPr bwMode="auto">
            <a:xfrm>
              <a:off x="2688" y="3840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7" name="Line 7"/>
            <p:cNvSpPr>
              <a:spLocks noChangeShapeType="1"/>
            </p:cNvSpPr>
            <p:nvPr/>
          </p:nvSpPr>
          <p:spPr bwMode="auto">
            <a:xfrm rot="-5400000">
              <a:off x="1585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8" name="Line 8"/>
            <p:cNvSpPr>
              <a:spLocks noChangeShapeType="1"/>
            </p:cNvSpPr>
            <p:nvPr/>
          </p:nvSpPr>
          <p:spPr bwMode="auto">
            <a:xfrm rot="-5400000">
              <a:off x="1551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9" name="Line 9"/>
            <p:cNvSpPr>
              <a:spLocks noChangeShapeType="1"/>
            </p:cNvSpPr>
            <p:nvPr/>
          </p:nvSpPr>
          <p:spPr bwMode="auto">
            <a:xfrm rot="-5400000">
              <a:off x="4466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0" name="Line 10"/>
            <p:cNvSpPr>
              <a:spLocks noChangeShapeType="1"/>
            </p:cNvSpPr>
            <p:nvPr/>
          </p:nvSpPr>
          <p:spPr bwMode="auto">
            <a:xfrm rot="-5400000">
              <a:off x="4432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49" name="Group 2"/>
          <p:cNvGrpSpPr>
            <a:grpSpLocks/>
          </p:cNvGrpSpPr>
          <p:nvPr/>
        </p:nvGrpSpPr>
        <p:grpSpPr bwMode="auto">
          <a:xfrm>
            <a:off x="2025572" y="4293096"/>
            <a:ext cx="4585186" cy="1099241"/>
            <a:chOff x="2688" y="1536"/>
            <a:chExt cx="3024" cy="2367"/>
          </a:xfrm>
        </p:grpSpPr>
        <p:sp>
          <p:nvSpPr>
            <p:cNvPr id="50" name="Line 3"/>
            <p:cNvSpPr>
              <a:spLocks noChangeShapeType="1"/>
            </p:cNvSpPr>
            <p:nvPr/>
          </p:nvSpPr>
          <p:spPr bwMode="auto">
            <a:xfrm>
              <a:off x="2688" y="1632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1" name="Line 4"/>
            <p:cNvSpPr>
              <a:spLocks noChangeShapeType="1"/>
            </p:cNvSpPr>
            <p:nvPr/>
          </p:nvSpPr>
          <p:spPr bwMode="auto">
            <a:xfrm>
              <a:off x="2688" y="1680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2" name="Line 5"/>
            <p:cNvSpPr>
              <a:spLocks noChangeShapeType="1"/>
            </p:cNvSpPr>
            <p:nvPr/>
          </p:nvSpPr>
          <p:spPr bwMode="auto">
            <a:xfrm>
              <a:off x="2688" y="3792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3" name="Line 6"/>
            <p:cNvSpPr>
              <a:spLocks noChangeShapeType="1"/>
            </p:cNvSpPr>
            <p:nvPr/>
          </p:nvSpPr>
          <p:spPr bwMode="auto">
            <a:xfrm>
              <a:off x="2688" y="3840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4" name="Line 7"/>
            <p:cNvSpPr>
              <a:spLocks noChangeShapeType="1"/>
            </p:cNvSpPr>
            <p:nvPr/>
          </p:nvSpPr>
          <p:spPr bwMode="auto">
            <a:xfrm rot="-5400000">
              <a:off x="1585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5" name="Line 8"/>
            <p:cNvSpPr>
              <a:spLocks noChangeShapeType="1"/>
            </p:cNvSpPr>
            <p:nvPr/>
          </p:nvSpPr>
          <p:spPr bwMode="auto">
            <a:xfrm rot="-5400000">
              <a:off x="1551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6" name="Line 9"/>
            <p:cNvSpPr>
              <a:spLocks noChangeShapeType="1"/>
            </p:cNvSpPr>
            <p:nvPr/>
          </p:nvSpPr>
          <p:spPr bwMode="auto">
            <a:xfrm rot="-5400000">
              <a:off x="4466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7" name="Line 10"/>
            <p:cNvSpPr>
              <a:spLocks noChangeShapeType="1"/>
            </p:cNvSpPr>
            <p:nvPr/>
          </p:nvSpPr>
          <p:spPr bwMode="auto">
            <a:xfrm rot="-5400000">
              <a:off x="4432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395536" y="188640"/>
            <a:ext cx="1774845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b="1" dirty="0" smtClean="0">
                <a:solidFill>
                  <a:srgbClr val="2943C7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zh-CN" altLang="en-US" sz="2600" b="1" dirty="0">
                <a:solidFill>
                  <a:srgbClr val="2943C7"/>
                </a:solidFill>
              </a:rPr>
              <a:t>变换</a:t>
            </a:r>
            <a:r>
              <a:rPr lang="zh-CN" altLang="en-US" sz="2600" b="1" dirty="0" smtClean="0">
                <a:solidFill>
                  <a:srgbClr val="2943C7"/>
                </a:solidFill>
              </a:rPr>
              <a:t>题型</a:t>
            </a:r>
            <a:endParaRPr lang="zh-CN" altLang="en-US" sz="2600" b="1" dirty="0">
              <a:solidFill>
                <a:srgbClr val="2943C7"/>
              </a:solidFill>
            </a:endParaRPr>
          </a:p>
          <a:p>
            <a:endParaRPr lang="zh-CN" altLang="en-US" sz="2600" b="1" dirty="0"/>
          </a:p>
        </p:txBody>
      </p:sp>
      <p:sp>
        <p:nvSpPr>
          <p:cNvPr id="32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 smtClean="0"/>
              <a:t>五 </a:t>
            </a:r>
            <a:r>
              <a:rPr lang="zh-CN" altLang="en-US" sz="2800" dirty="0" smtClean="0"/>
              <a:t>求</a:t>
            </a:r>
            <a:endParaRPr lang="en-US" altLang="zh-CN" sz="2800" dirty="0" smtClean="0"/>
          </a:p>
          <a:p>
            <a:r>
              <a:rPr lang="zh-CN" altLang="en-US" sz="2800" dirty="0" smtClean="0"/>
              <a:t>解</a:t>
            </a:r>
            <a:endParaRPr lang="en-US" altLang="zh-CN" sz="2800" dirty="0" smtClean="0"/>
          </a:p>
          <a:p>
            <a:r>
              <a:rPr lang="zh-CN" altLang="en-US" sz="2800" dirty="0" smtClean="0"/>
              <a:t>矩</a:t>
            </a:r>
            <a:endParaRPr lang="en-US" altLang="zh-CN" sz="2800" dirty="0" smtClean="0"/>
          </a:p>
          <a:p>
            <a:r>
              <a:rPr lang="zh-CN" altLang="en-US" sz="2800" dirty="0" smtClean="0"/>
              <a:t>阵</a:t>
            </a:r>
            <a:endParaRPr lang="en-US" altLang="zh-CN" sz="2800" dirty="0" smtClean="0"/>
          </a:p>
          <a:p>
            <a:r>
              <a:rPr lang="zh-CN" altLang="en-US" sz="2800" dirty="0" smtClean="0"/>
              <a:t>方</a:t>
            </a:r>
            <a:endParaRPr lang="en-US" altLang="zh-CN" sz="2800" dirty="0" smtClean="0"/>
          </a:p>
          <a:p>
            <a:r>
              <a:rPr lang="zh-CN" altLang="en-US" sz="2800" dirty="0" smtClean="0"/>
              <a:t>程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328378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2.2</a:t>
            </a:r>
            <a:r>
              <a:rPr lang="en-US" altLang="zh-CN" sz="3600" dirty="0" smtClean="0">
                <a:solidFill>
                  <a:srgbClr val="000000"/>
                </a:solidFill>
              </a:rPr>
              <a:t> </a:t>
            </a:r>
            <a:r>
              <a:rPr lang="zh-CN" altLang="zh-CN" dirty="0" smtClean="0">
                <a:solidFill>
                  <a:srgbClr val="000000"/>
                </a:solidFill>
              </a:rPr>
              <a:t>逆</a:t>
            </a:r>
            <a:r>
              <a:rPr lang="zh-CN" altLang="zh-CN" dirty="0">
                <a:solidFill>
                  <a:srgbClr val="000000"/>
                </a:solidFill>
              </a:rPr>
              <a:t>矩阵的定义、性质与计算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 smtClean="0"/>
              <a:t>六  </a:t>
            </a:r>
            <a:r>
              <a:rPr lang="zh-CN" altLang="en-US" sz="2800" dirty="0" smtClean="0"/>
              <a:t>课</a:t>
            </a:r>
            <a:endParaRPr lang="en-US" altLang="zh-CN" sz="2800" dirty="0" smtClean="0"/>
          </a:p>
          <a:p>
            <a:r>
              <a:rPr lang="zh-CN" altLang="en-US" sz="2800" dirty="0" smtClean="0"/>
              <a:t>本</a:t>
            </a:r>
            <a:endParaRPr lang="en-US" altLang="zh-CN" sz="2800" dirty="0" smtClean="0"/>
          </a:p>
          <a:p>
            <a:r>
              <a:rPr lang="zh-CN" altLang="en-US" sz="2800" dirty="0" smtClean="0"/>
              <a:t>知</a:t>
            </a:r>
            <a:endParaRPr lang="en-US" altLang="zh-CN" sz="2800" dirty="0" smtClean="0"/>
          </a:p>
          <a:p>
            <a:r>
              <a:rPr lang="zh-CN" altLang="en-US" sz="2800" dirty="0" smtClean="0"/>
              <a:t>识</a:t>
            </a:r>
            <a:endParaRPr lang="en-US" altLang="zh-CN" sz="2800" dirty="0" smtClean="0"/>
          </a:p>
          <a:p>
            <a:r>
              <a:rPr lang="zh-CN" altLang="en-US" sz="2800" dirty="0" smtClean="0"/>
              <a:t>之</a:t>
            </a:r>
            <a:endParaRPr lang="en-US" altLang="zh-CN" sz="2800" dirty="0" smtClean="0"/>
          </a:p>
          <a:p>
            <a:r>
              <a:rPr lang="zh-CN" altLang="en-US" sz="2800" dirty="0" smtClean="0"/>
              <a:t>延</a:t>
            </a:r>
            <a:endParaRPr lang="en-US" altLang="zh-CN" sz="2800" dirty="0" smtClean="0"/>
          </a:p>
          <a:p>
            <a:r>
              <a:rPr lang="zh-CN" altLang="en-US" sz="2800" dirty="0" smtClean="0"/>
              <a:t>伸</a:t>
            </a:r>
            <a:endParaRPr lang="en-US" altLang="zh-CN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717323"/>
            <a:ext cx="2667718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zh-CN" altLang="zh-CN" sz="2600" b="1" dirty="0" smtClean="0"/>
              <a:t>求</a:t>
            </a:r>
            <a:r>
              <a:rPr lang="en-US" altLang="zh-CN" sz="26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600" b="1" dirty="0"/>
              <a:t>的逆矩阵：</a:t>
            </a:r>
            <a:endParaRPr lang="zh-CN" altLang="en-US" sz="2600" b="1" dirty="0"/>
          </a:p>
        </p:txBody>
      </p:sp>
      <p:grpSp>
        <p:nvGrpSpPr>
          <p:cNvPr id="6" name="组合 5"/>
          <p:cNvGrpSpPr/>
          <p:nvPr/>
        </p:nvGrpSpPr>
        <p:grpSpPr>
          <a:xfrm>
            <a:off x="395536" y="116632"/>
            <a:ext cx="5040560" cy="527026"/>
            <a:chOff x="395536" y="360512"/>
            <a:chExt cx="5040560" cy="527026"/>
          </a:xfrm>
        </p:grpSpPr>
        <p:sp>
          <p:nvSpPr>
            <p:cNvPr id="4" name="TextBox 3"/>
            <p:cNvSpPr txBox="1"/>
            <p:nvPr/>
          </p:nvSpPr>
          <p:spPr>
            <a:xfrm>
              <a:off x="395536" y="360512"/>
              <a:ext cx="504056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b="1" dirty="0" smtClean="0"/>
                <a:t> </a:t>
              </a:r>
              <a:r>
                <a:rPr lang="zh-CN" altLang="zh-CN" sz="2600" b="1" dirty="0" smtClean="0">
                  <a:solidFill>
                    <a:srgbClr val="3399FF"/>
                  </a:solidFill>
                </a:rPr>
                <a:t>公式</a:t>
              </a:r>
              <a:r>
                <a:rPr lang="en-US" altLang="zh-CN" sz="2600" b="1" dirty="0" smtClean="0">
                  <a:solidFill>
                    <a:srgbClr val="3399FF"/>
                  </a:solidFill>
                </a:rPr>
                <a:t>                                </a:t>
              </a:r>
              <a:r>
                <a:rPr lang="zh-CN" altLang="zh-CN" sz="2600" b="1" dirty="0" smtClean="0">
                  <a:solidFill>
                    <a:srgbClr val="3399FF"/>
                  </a:solidFill>
                </a:rPr>
                <a:t>之妙用</a:t>
              </a:r>
              <a:endParaRPr lang="zh-CN" altLang="zh-CN" sz="2600" b="1" dirty="0">
                <a:solidFill>
                  <a:srgbClr val="3399FF"/>
                </a:solidFill>
              </a:endParaRPr>
            </a:p>
          </p:txBody>
        </p:sp>
        <p:graphicFrame>
          <p:nvGraphicFramePr>
            <p:cNvPr id="11" name="对象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47210530"/>
                </p:ext>
              </p:extLst>
            </p:nvPr>
          </p:nvGraphicFramePr>
          <p:xfrm>
            <a:off x="1259632" y="371600"/>
            <a:ext cx="2314575" cy="5159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014" name="Equation" r:id="rId3" imgW="1079032" imgH="241195" progId="Equation.DSMT4">
                    <p:embed/>
                  </p:oleObj>
                </mc:Choice>
                <mc:Fallback>
                  <p:oleObj name="Equation" r:id="rId3" imgW="1079032" imgH="241195" progId="Equation.DSMT4">
                    <p:embed/>
                    <p:pic>
                      <p:nvPicPr>
                        <p:cNvPr id="0" name="Picture 58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59632" y="371600"/>
                          <a:ext cx="2314575" cy="51593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2336887"/>
              </p:ext>
            </p:extLst>
          </p:nvPr>
        </p:nvGraphicFramePr>
        <p:xfrm>
          <a:off x="3003550" y="548680"/>
          <a:ext cx="3459163" cy="863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15" name="Equation" r:id="rId5" imgW="1612900" imgH="469900" progId="Equation.DSMT4">
                  <p:embed/>
                </p:oleObj>
              </mc:Choice>
              <mc:Fallback>
                <p:oleObj name="Equation" r:id="rId5" imgW="1612900" imgH="469900" progId="Equation.DSMT4">
                  <p:embed/>
                  <p:pic>
                    <p:nvPicPr>
                      <p:cNvPr id="0" name="Picture 58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3550" y="548680"/>
                        <a:ext cx="3459163" cy="863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右箭头 16"/>
          <p:cNvSpPr/>
          <p:nvPr/>
        </p:nvSpPr>
        <p:spPr>
          <a:xfrm>
            <a:off x="1957387" y="2337133"/>
            <a:ext cx="474352" cy="242316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8202681"/>
              </p:ext>
            </p:extLst>
          </p:nvPr>
        </p:nvGraphicFramePr>
        <p:xfrm>
          <a:off x="6472758" y="548680"/>
          <a:ext cx="1771650" cy="8652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16" name="Equation" r:id="rId7" imgW="825500" imgH="457200" progId="Equation.DSMT4">
                  <p:embed/>
                </p:oleObj>
              </mc:Choice>
              <mc:Fallback>
                <p:oleObj name="Equation" r:id="rId7" imgW="825500" imgH="457200" progId="Equation.DSMT4">
                  <p:embed/>
                  <p:pic>
                    <p:nvPicPr>
                      <p:cNvPr id="0" name="Picture 58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2758" y="548680"/>
                        <a:ext cx="1771650" cy="86521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9555159"/>
              </p:ext>
            </p:extLst>
          </p:nvPr>
        </p:nvGraphicFramePr>
        <p:xfrm>
          <a:off x="849832" y="1374155"/>
          <a:ext cx="4714875" cy="9027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17" name="Equation" r:id="rId9" imgW="2197100" imgH="457200" progId="Equation.DSMT4">
                  <p:embed/>
                </p:oleObj>
              </mc:Choice>
              <mc:Fallback>
                <p:oleObj name="Equation" r:id="rId9" imgW="2197100" imgH="457200" progId="Equation.DSMT4">
                  <p:embed/>
                  <p:pic>
                    <p:nvPicPr>
                      <p:cNvPr id="0" name="Picture 5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9832" y="1374155"/>
                        <a:ext cx="4714875" cy="90271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8" name="组合 37"/>
          <p:cNvGrpSpPr/>
          <p:nvPr/>
        </p:nvGrpSpPr>
        <p:grpSpPr>
          <a:xfrm>
            <a:off x="467544" y="2204864"/>
            <a:ext cx="1488330" cy="492443"/>
            <a:chOff x="561877" y="2492896"/>
            <a:chExt cx="1488330" cy="492443"/>
          </a:xfrm>
        </p:grpSpPr>
        <p:sp>
          <p:nvSpPr>
            <p:cNvPr id="12" name="TextBox 11"/>
            <p:cNvSpPr txBox="1"/>
            <p:nvPr/>
          </p:nvSpPr>
          <p:spPr>
            <a:xfrm>
              <a:off x="561877" y="2492896"/>
              <a:ext cx="769763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600" b="1" dirty="0" smtClean="0">
                  <a:latin typeface="Times New Roman" pitchFamily="18" charset="0"/>
                  <a:cs typeface="Times New Roman" pitchFamily="18" charset="0"/>
                </a:rPr>
                <a:t>2.</a:t>
              </a:r>
              <a:r>
                <a:rPr lang="zh-CN" altLang="en-US" sz="2600" b="1" dirty="0" smtClean="0">
                  <a:latin typeface="Times New Roman" pitchFamily="18" charset="0"/>
                  <a:cs typeface="Times New Roman" pitchFamily="18" charset="0"/>
                </a:rPr>
                <a:t>求</a:t>
              </a:r>
              <a:endParaRPr lang="zh-CN" altLang="en-US" sz="2600" b="1" dirty="0"/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50980632"/>
                </p:ext>
              </p:extLst>
            </p:nvPr>
          </p:nvGraphicFramePr>
          <p:xfrm>
            <a:off x="1259632" y="2492896"/>
            <a:ext cx="790575" cy="4508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018" name="Equation" r:id="rId11" imgW="368300" imgH="228600" progId="Equation.DSMT4">
                    <p:embed/>
                  </p:oleObj>
                </mc:Choice>
                <mc:Fallback>
                  <p:oleObj name="Equation" r:id="rId11" imgW="368300" imgH="228600" progId="Equation.DSMT4">
                    <p:embed/>
                    <p:pic>
                      <p:nvPicPr>
                        <p:cNvPr id="0" name="Picture 59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59632" y="2492896"/>
                          <a:ext cx="790575" cy="4508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9921120"/>
              </p:ext>
            </p:extLst>
          </p:nvPr>
        </p:nvGraphicFramePr>
        <p:xfrm>
          <a:off x="2469107" y="2060848"/>
          <a:ext cx="5680968" cy="79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19" name="Equation" r:id="rId13" imgW="2781300" imgH="406400" progId="Equation.DSMT4">
                  <p:embed/>
                </p:oleObj>
              </mc:Choice>
              <mc:Fallback>
                <p:oleObj name="Equation" r:id="rId13" imgW="2781300" imgH="406400" progId="Equation.DSMT4">
                  <p:embed/>
                  <p:pic>
                    <p:nvPicPr>
                      <p:cNvPr id="0" name="Picture 5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9107" y="2060848"/>
                        <a:ext cx="5680968" cy="792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1731110"/>
              </p:ext>
            </p:extLst>
          </p:nvPr>
        </p:nvGraphicFramePr>
        <p:xfrm>
          <a:off x="2389435" y="2743324"/>
          <a:ext cx="5561013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20" name="Equation" r:id="rId15" imgW="2590800" imgH="457200" progId="Equation.DSMT4">
                  <p:embed/>
                </p:oleObj>
              </mc:Choice>
              <mc:Fallback>
                <p:oleObj name="Equation" r:id="rId15" imgW="2590800" imgH="457200" progId="Equation.DSMT4">
                  <p:embed/>
                  <p:pic>
                    <p:nvPicPr>
                      <p:cNvPr id="0" name="Picture 5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9435" y="2743324"/>
                        <a:ext cx="5561013" cy="901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9" name="组合 38"/>
          <p:cNvGrpSpPr/>
          <p:nvPr/>
        </p:nvGrpSpPr>
        <p:grpSpPr>
          <a:xfrm>
            <a:off x="467544" y="2826945"/>
            <a:ext cx="1489843" cy="492443"/>
            <a:chOff x="561877" y="3512621"/>
            <a:chExt cx="1489843" cy="492443"/>
          </a:xfrm>
        </p:grpSpPr>
        <p:sp>
          <p:nvSpPr>
            <p:cNvPr id="19" name="TextBox 18"/>
            <p:cNvSpPr txBox="1"/>
            <p:nvPr/>
          </p:nvSpPr>
          <p:spPr>
            <a:xfrm>
              <a:off x="561877" y="3512621"/>
              <a:ext cx="769763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600" b="1" dirty="0" smtClean="0">
                  <a:latin typeface="Times New Roman" pitchFamily="18" charset="0"/>
                  <a:cs typeface="Times New Roman" pitchFamily="18" charset="0"/>
                </a:rPr>
                <a:t>3.</a:t>
              </a:r>
              <a:r>
                <a:rPr lang="zh-CN" altLang="en-US" sz="2600" b="1" dirty="0" smtClean="0">
                  <a:latin typeface="Times New Roman" pitchFamily="18" charset="0"/>
                  <a:cs typeface="Times New Roman" pitchFamily="18" charset="0"/>
                </a:rPr>
                <a:t>求</a:t>
              </a:r>
              <a:endParaRPr lang="zh-CN" altLang="en-US" sz="2600" b="1" dirty="0"/>
            </a:p>
          </p:txBody>
        </p:sp>
        <p:graphicFrame>
          <p:nvGraphicFramePr>
            <p:cNvPr id="20" name="对象 1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63990123"/>
                </p:ext>
              </p:extLst>
            </p:nvPr>
          </p:nvGraphicFramePr>
          <p:xfrm>
            <a:off x="1261145" y="3554214"/>
            <a:ext cx="790575" cy="4508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021" name="Equation" r:id="rId17" imgW="368300" imgH="228600" progId="Equation.DSMT4">
                    <p:embed/>
                  </p:oleObj>
                </mc:Choice>
                <mc:Fallback>
                  <p:oleObj name="Equation" r:id="rId17" imgW="368300" imgH="228600" progId="Equation.DSMT4">
                    <p:embed/>
                    <p:pic>
                      <p:nvPicPr>
                        <p:cNvPr id="0" name="Picture 59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61145" y="3554214"/>
                          <a:ext cx="790575" cy="4508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1" name="右箭头 20"/>
          <p:cNvSpPr/>
          <p:nvPr/>
        </p:nvSpPr>
        <p:spPr>
          <a:xfrm>
            <a:off x="1843075" y="3026366"/>
            <a:ext cx="474352" cy="242316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467544" y="3429000"/>
            <a:ext cx="2641971" cy="576263"/>
            <a:chOff x="561877" y="4149080"/>
            <a:chExt cx="2641971" cy="576263"/>
          </a:xfrm>
        </p:grpSpPr>
        <p:sp>
          <p:nvSpPr>
            <p:cNvPr id="22" name="TextBox 21"/>
            <p:cNvSpPr txBox="1"/>
            <p:nvPr/>
          </p:nvSpPr>
          <p:spPr>
            <a:xfrm>
              <a:off x="561877" y="4160693"/>
              <a:ext cx="1104790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600" b="1" dirty="0">
                  <a:latin typeface="Times New Roman" pitchFamily="18" charset="0"/>
                  <a:cs typeface="Times New Roman" pitchFamily="18" charset="0"/>
                </a:rPr>
                <a:t>4</a:t>
              </a:r>
              <a:r>
                <a:rPr lang="en-US" altLang="zh-CN" sz="2600" b="1" dirty="0" smtClean="0"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lang="zh-CN" altLang="en-US" sz="2600" b="1" dirty="0" smtClean="0">
                  <a:latin typeface="Times New Roman" pitchFamily="18" charset="0"/>
                  <a:cs typeface="Times New Roman" pitchFamily="18" charset="0"/>
                </a:rPr>
                <a:t>证明</a:t>
              </a:r>
              <a:endParaRPr lang="zh-CN" altLang="en-US" sz="2600" b="1" dirty="0"/>
            </a:p>
          </p:txBody>
        </p:sp>
        <p:graphicFrame>
          <p:nvGraphicFramePr>
            <p:cNvPr id="23" name="对象 2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71224249"/>
                </p:ext>
              </p:extLst>
            </p:nvPr>
          </p:nvGraphicFramePr>
          <p:xfrm>
            <a:off x="1622698" y="4149080"/>
            <a:ext cx="1581150" cy="5762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022" name="Equation" r:id="rId19" imgW="736600" imgH="292100" progId="Equation.DSMT4">
                    <p:embed/>
                  </p:oleObj>
                </mc:Choice>
                <mc:Fallback>
                  <p:oleObj name="Equation" r:id="rId19" imgW="736600" imgH="292100" progId="Equation.DSMT4">
                    <p:embed/>
                    <p:pic>
                      <p:nvPicPr>
                        <p:cNvPr id="0" name="Picture 59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22698" y="4149080"/>
                          <a:ext cx="1581150" cy="5762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2" name="组合 31"/>
          <p:cNvGrpSpPr/>
          <p:nvPr/>
        </p:nvGrpSpPr>
        <p:grpSpPr>
          <a:xfrm>
            <a:off x="539552" y="3933056"/>
            <a:ext cx="7776864" cy="839465"/>
            <a:chOff x="539552" y="4725144"/>
            <a:chExt cx="7776864" cy="839465"/>
          </a:xfrm>
        </p:grpSpPr>
        <p:sp>
          <p:nvSpPr>
            <p:cNvPr id="24" name="TextBox 23"/>
            <p:cNvSpPr txBox="1"/>
            <p:nvPr/>
          </p:nvSpPr>
          <p:spPr>
            <a:xfrm>
              <a:off x="539552" y="4736558"/>
              <a:ext cx="7776864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400" b="1" dirty="0">
                  <a:solidFill>
                    <a:srgbClr val="0000FF"/>
                  </a:solidFill>
                </a:rPr>
                <a:t>证明：</a:t>
              </a:r>
              <a:r>
                <a:rPr lang="zh-CN" altLang="zh-CN" sz="2200" b="1" dirty="0"/>
                <a:t>先</a:t>
              </a:r>
              <a:r>
                <a:rPr lang="zh-CN" altLang="zh-CN" sz="2200" b="1" dirty="0" smtClean="0"/>
                <a:t>证明若</a:t>
              </a:r>
              <a:r>
                <a:rPr lang="en-US" altLang="zh-CN" sz="2200" b="1" dirty="0" smtClean="0"/>
                <a:t>            </a:t>
              </a:r>
              <a:r>
                <a:rPr lang="zh-CN" altLang="en-US" sz="2200" b="1" dirty="0"/>
                <a:t> </a:t>
              </a:r>
              <a:r>
                <a:rPr lang="zh-CN" altLang="en-US" sz="2200" b="1" dirty="0" smtClean="0"/>
                <a:t> </a:t>
              </a:r>
              <a:r>
                <a:rPr lang="en-US" altLang="zh-CN" sz="2200" b="1" dirty="0" smtClean="0"/>
                <a:t> ,  </a:t>
              </a:r>
              <a:r>
                <a:rPr lang="zh-CN" altLang="zh-CN" sz="2200" b="1" dirty="0" smtClean="0"/>
                <a:t>则</a:t>
              </a:r>
              <a:r>
                <a:rPr lang="en-US" altLang="zh-CN" sz="2200" b="1" dirty="0" smtClean="0"/>
                <a:t>                 </a:t>
              </a:r>
              <a:r>
                <a:rPr lang="zh-CN" altLang="zh-CN" sz="2200" b="1" dirty="0" smtClean="0"/>
                <a:t>。</a:t>
              </a:r>
              <a:r>
                <a:rPr lang="zh-CN" altLang="zh-CN" sz="2200" b="1" dirty="0"/>
                <a:t>反证法，</a:t>
              </a:r>
              <a:r>
                <a:rPr lang="zh-CN" altLang="zh-CN" sz="2200" b="1" dirty="0" smtClean="0"/>
                <a:t>设</a:t>
              </a:r>
              <a:r>
                <a:rPr lang="en-US" altLang="zh-CN" sz="2200" b="1" dirty="0" smtClean="0"/>
                <a:t>                 </a:t>
              </a:r>
              <a:r>
                <a:rPr lang="zh-CN" altLang="zh-CN" sz="2200" b="1" dirty="0" smtClean="0"/>
                <a:t>，</a:t>
              </a:r>
              <a:r>
                <a:rPr lang="zh-CN" altLang="zh-CN" sz="2200" b="1" dirty="0"/>
                <a:t>则</a:t>
              </a:r>
              <a:r>
                <a:rPr lang="en-US" altLang="zh-CN" sz="2200" b="1" dirty="0"/>
                <a:t> </a:t>
              </a:r>
              <a:r>
                <a:rPr lang="en-US" altLang="zh-CN" sz="2200" b="1" dirty="0" smtClean="0"/>
                <a:t>      </a:t>
              </a:r>
              <a:r>
                <a:rPr lang="zh-CN" altLang="zh-CN" sz="2200" b="1" dirty="0" smtClean="0"/>
                <a:t>可逆</a:t>
              </a:r>
              <a:r>
                <a:rPr lang="zh-CN" altLang="zh-CN" sz="2200" b="1" dirty="0"/>
                <a:t>，</a:t>
              </a:r>
              <a:r>
                <a:rPr lang="zh-CN" altLang="zh-CN" sz="2200" b="1" dirty="0" smtClean="0"/>
                <a:t>由</a:t>
              </a:r>
              <a:r>
                <a:rPr lang="en-US" altLang="zh-CN" sz="2200" b="1" dirty="0" smtClean="0"/>
                <a:t>                                  </a:t>
              </a:r>
              <a:r>
                <a:rPr lang="zh-CN" altLang="zh-CN" sz="2200" b="1" dirty="0" smtClean="0"/>
                <a:t>，得</a:t>
              </a:r>
              <a:r>
                <a:rPr lang="en-US" altLang="zh-CN" sz="2200" b="1" dirty="0" smtClean="0"/>
                <a:t> </a:t>
              </a:r>
              <a:r>
                <a:rPr lang="en-US" altLang="zh-CN" sz="2200" b="1" i="1" dirty="0" smtClean="0">
                  <a:latin typeface="Times New Roman" pitchFamily="18" charset="0"/>
                  <a:cs typeface="Times New Roman" pitchFamily="18" charset="0"/>
                </a:rPr>
                <a:t>A=</a:t>
              </a:r>
              <a:r>
                <a:rPr lang="en-US" altLang="zh-CN" sz="2200" b="1" dirty="0" smtClean="0">
                  <a:latin typeface="Times New Roman" pitchFamily="18" charset="0"/>
                  <a:cs typeface="Times New Roman" pitchFamily="18" charset="0"/>
                </a:rPr>
                <a:t>0</a:t>
              </a:r>
              <a:r>
                <a:rPr lang="zh-CN" altLang="zh-CN" sz="2200" b="1" dirty="0" smtClean="0"/>
                <a:t>，与</a:t>
              </a:r>
              <a:r>
                <a:rPr lang="en-US" altLang="zh-CN" sz="2200" b="1" dirty="0" smtClean="0"/>
                <a:t>       </a:t>
              </a:r>
              <a:r>
                <a:rPr lang="zh-CN" altLang="zh-CN" sz="2200" b="1" dirty="0" smtClean="0"/>
                <a:t>可逆</a:t>
              </a:r>
              <a:r>
                <a:rPr lang="zh-CN" altLang="zh-CN" sz="2200" b="1" dirty="0"/>
                <a:t>矛盾。</a:t>
              </a:r>
              <a:endParaRPr lang="zh-CN" altLang="en-US" sz="2200" b="1" dirty="0"/>
            </a:p>
          </p:txBody>
        </p:sp>
        <p:graphicFrame>
          <p:nvGraphicFramePr>
            <p:cNvPr id="25" name="对象 2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32493121"/>
                </p:ext>
              </p:extLst>
            </p:nvPr>
          </p:nvGraphicFramePr>
          <p:xfrm>
            <a:off x="2496120" y="5085184"/>
            <a:ext cx="2147888" cy="4794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023" name="Equation" r:id="rId21" imgW="1002865" imgH="241195" progId="Equation.DSMT4">
                    <p:embed/>
                  </p:oleObj>
                </mc:Choice>
                <mc:Fallback>
                  <p:oleObj name="Equation" r:id="rId21" imgW="1002865" imgH="241195" progId="Equation.DSMT4">
                    <p:embed/>
                    <p:pic>
                      <p:nvPicPr>
                        <p:cNvPr id="0" name="Picture 59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96120" y="5085184"/>
                          <a:ext cx="2147888" cy="4794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6" name="对象 2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69813485"/>
                </p:ext>
              </p:extLst>
            </p:nvPr>
          </p:nvGraphicFramePr>
          <p:xfrm>
            <a:off x="2609801" y="4752950"/>
            <a:ext cx="954087" cy="4762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024" name="Equation" r:id="rId23" imgW="444307" imgH="241195" progId="Equation.DSMT4">
                    <p:embed/>
                  </p:oleObj>
                </mc:Choice>
                <mc:Fallback>
                  <p:oleObj name="Equation" r:id="rId23" imgW="444307" imgH="241195" progId="Equation.DSMT4">
                    <p:embed/>
                    <p:pic>
                      <p:nvPicPr>
                        <p:cNvPr id="0" name="Picture 59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09801" y="4752950"/>
                          <a:ext cx="954087" cy="4762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" name="对象 2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26318259"/>
                </p:ext>
              </p:extLst>
            </p:nvPr>
          </p:nvGraphicFramePr>
          <p:xfrm>
            <a:off x="4084439" y="4725144"/>
            <a:ext cx="1063625" cy="5040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025" name="Equation" r:id="rId25" imgW="495085" imgH="279279" progId="Equation.DSMT4">
                    <p:embed/>
                  </p:oleObj>
                </mc:Choice>
                <mc:Fallback>
                  <p:oleObj name="Equation" r:id="rId25" imgW="495085" imgH="279279" progId="Equation.DSMT4">
                    <p:embed/>
                    <p:pic>
                      <p:nvPicPr>
                        <p:cNvPr id="0" name="Picture 59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84439" y="4725144"/>
                          <a:ext cx="1063625" cy="5040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8" name="对象 2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40280245"/>
                </p:ext>
              </p:extLst>
            </p:nvPr>
          </p:nvGraphicFramePr>
          <p:xfrm>
            <a:off x="6892751" y="4735058"/>
            <a:ext cx="1063625" cy="4941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026" name="Equation" r:id="rId27" imgW="495085" imgH="279279" progId="Equation.DSMT4">
                    <p:embed/>
                  </p:oleObj>
                </mc:Choice>
                <mc:Fallback>
                  <p:oleObj name="Equation" r:id="rId27" imgW="495085" imgH="279279" progId="Equation.DSMT4">
                    <p:embed/>
                    <p:pic>
                      <p:nvPicPr>
                        <p:cNvPr id="0" name="Picture 59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892751" y="4735058"/>
                          <a:ext cx="1063625" cy="49414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9" name="对象 2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65532239"/>
                </p:ext>
              </p:extLst>
            </p:nvPr>
          </p:nvGraphicFramePr>
          <p:xfrm>
            <a:off x="946758" y="5067399"/>
            <a:ext cx="434975" cy="3778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027" name="Equation" r:id="rId29" imgW="203112" imgH="190417" progId="Equation.DSMT4">
                    <p:embed/>
                  </p:oleObj>
                </mc:Choice>
                <mc:Fallback>
                  <p:oleObj name="Equation" r:id="rId29" imgW="203112" imgH="190417" progId="Equation.DSMT4">
                    <p:embed/>
                    <p:pic>
                      <p:nvPicPr>
                        <p:cNvPr id="0" name="Picture 59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46758" y="5067399"/>
                          <a:ext cx="434975" cy="3778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" name="对象 2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36006247"/>
                </p:ext>
              </p:extLst>
            </p:nvPr>
          </p:nvGraphicFramePr>
          <p:xfrm>
            <a:off x="6297265" y="5085184"/>
            <a:ext cx="434975" cy="3778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028" name="Equation" r:id="rId31" imgW="203112" imgH="190417" progId="Equation.DSMT4">
                    <p:embed/>
                  </p:oleObj>
                </mc:Choice>
                <mc:Fallback>
                  <p:oleObj name="Equation" r:id="rId31" imgW="203112" imgH="190417" progId="Equation.DSMT4">
                    <p:embed/>
                    <p:pic>
                      <p:nvPicPr>
                        <p:cNvPr id="0" name="Picture 60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297265" y="5085184"/>
                          <a:ext cx="434975" cy="3778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1" name="组合 40"/>
          <p:cNvGrpSpPr/>
          <p:nvPr/>
        </p:nvGrpSpPr>
        <p:grpSpPr>
          <a:xfrm>
            <a:off x="946930" y="4725144"/>
            <a:ext cx="3985110" cy="477838"/>
            <a:chOff x="946930" y="4725144"/>
            <a:chExt cx="3985110" cy="477838"/>
          </a:xfrm>
        </p:grpSpPr>
        <p:graphicFrame>
          <p:nvGraphicFramePr>
            <p:cNvPr id="31" name="对象 3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89485071"/>
                </p:ext>
              </p:extLst>
            </p:nvPr>
          </p:nvGraphicFramePr>
          <p:xfrm>
            <a:off x="2181592" y="4725144"/>
            <a:ext cx="950913" cy="4778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029" name="Equation" r:id="rId32" imgW="444307" imgH="241195" progId="Equation.DSMT4">
                    <p:embed/>
                  </p:oleObj>
                </mc:Choice>
                <mc:Fallback>
                  <p:oleObj name="Equation" r:id="rId32" imgW="444307" imgH="241195" progId="Equation.DSMT4">
                    <p:embed/>
                    <p:pic>
                      <p:nvPicPr>
                        <p:cNvPr id="0" name="Picture 60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81592" y="4725144"/>
                          <a:ext cx="950913" cy="47783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3" name="TextBox 32"/>
            <p:cNvSpPr txBox="1"/>
            <p:nvPr/>
          </p:nvSpPr>
          <p:spPr>
            <a:xfrm>
              <a:off x="946930" y="4725144"/>
              <a:ext cx="398511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>
                  <a:latin typeface="Times New Roman" pitchFamily="18" charset="0"/>
                  <a:cs typeface="Times New Roman" pitchFamily="18" charset="0"/>
                </a:rPr>
                <a:t>再</a:t>
              </a:r>
              <a:r>
                <a:rPr lang="zh-CN" altLang="en-US" sz="2200" b="1" dirty="0" smtClean="0">
                  <a:latin typeface="Times New Roman" pitchFamily="18" charset="0"/>
                  <a:cs typeface="Times New Roman" pitchFamily="18" charset="0"/>
                </a:rPr>
                <a:t>证明当              时，有</a:t>
              </a:r>
              <a:endParaRPr lang="zh-CN" altLang="en-US" sz="2200" b="1" dirty="0"/>
            </a:p>
          </p:txBody>
        </p:sp>
      </p:grpSp>
      <p:graphicFrame>
        <p:nvGraphicFramePr>
          <p:cNvPr id="34" name="对象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8906008"/>
              </p:ext>
            </p:extLst>
          </p:nvPr>
        </p:nvGraphicFramePr>
        <p:xfrm>
          <a:off x="4003725" y="4653136"/>
          <a:ext cx="1576387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30" name="Equation" r:id="rId34" imgW="736600" imgH="292100" progId="Equation.DSMT4">
                  <p:embed/>
                </p:oleObj>
              </mc:Choice>
              <mc:Fallback>
                <p:oleObj name="Equation" r:id="rId34" imgW="736600" imgH="292100" progId="Equation.DSMT4">
                  <p:embed/>
                  <p:pic>
                    <p:nvPicPr>
                      <p:cNvPr id="0" name="Picture 60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3725" y="4653136"/>
                        <a:ext cx="1576387" cy="577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2" name="组合 41"/>
          <p:cNvGrpSpPr/>
          <p:nvPr/>
        </p:nvGrpSpPr>
        <p:grpSpPr>
          <a:xfrm>
            <a:off x="946930" y="5156441"/>
            <a:ext cx="4921214" cy="477838"/>
            <a:chOff x="946930" y="5608656"/>
            <a:chExt cx="4921214" cy="477838"/>
          </a:xfrm>
        </p:grpSpPr>
        <p:sp>
          <p:nvSpPr>
            <p:cNvPr id="35" name="TextBox 34"/>
            <p:cNvSpPr txBox="1"/>
            <p:nvPr/>
          </p:nvSpPr>
          <p:spPr>
            <a:xfrm>
              <a:off x="946930" y="5608656"/>
              <a:ext cx="492121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200" b="1" dirty="0" smtClean="0">
                  <a:latin typeface="Times New Roman" pitchFamily="18" charset="0"/>
                  <a:cs typeface="Times New Roman" pitchFamily="18" charset="0"/>
                </a:rPr>
                <a:t>等式</a:t>
              </a:r>
              <a:r>
                <a:rPr lang="en-US" altLang="zh-CN" sz="2200" b="1" dirty="0" smtClean="0">
                  <a:latin typeface="Times New Roman" pitchFamily="18" charset="0"/>
                  <a:cs typeface="Times New Roman" pitchFamily="18" charset="0"/>
                </a:rPr>
                <a:t>                       </a:t>
              </a:r>
              <a:r>
                <a:rPr lang="zh-CN" altLang="zh-CN" sz="2200" b="1" dirty="0" smtClean="0">
                  <a:latin typeface="Times New Roman" pitchFamily="18" charset="0"/>
                  <a:cs typeface="Times New Roman" pitchFamily="18" charset="0"/>
                </a:rPr>
                <a:t>两端</a:t>
              </a:r>
              <a:r>
                <a:rPr lang="zh-CN" altLang="zh-CN" sz="2200" b="1" dirty="0">
                  <a:latin typeface="Times New Roman" pitchFamily="18" charset="0"/>
                  <a:cs typeface="Times New Roman" pitchFamily="18" charset="0"/>
                </a:rPr>
                <a:t>取行列式，得到 </a:t>
              </a:r>
            </a:p>
          </p:txBody>
        </p:sp>
        <p:graphicFrame>
          <p:nvGraphicFramePr>
            <p:cNvPr id="36" name="对象 3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77115443"/>
                </p:ext>
              </p:extLst>
            </p:nvPr>
          </p:nvGraphicFramePr>
          <p:xfrm>
            <a:off x="1616918" y="5608656"/>
            <a:ext cx="1658938" cy="4778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031" name="Equation" r:id="rId36" imgW="774364" imgH="241195" progId="Equation.DSMT4">
                    <p:embed/>
                  </p:oleObj>
                </mc:Choice>
                <mc:Fallback>
                  <p:oleObj name="Equation" r:id="rId36" imgW="774364" imgH="241195" progId="Equation.DSMT4">
                    <p:embed/>
                    <p:pic>
                      <p:nvPicPr>
                        <p:cNvPr id="0" name="Picture 60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16918" y="5608656"/>
                          <a:ext cx="1658938" cy="47783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7" name="对象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0086695"/>
              </p:ext>
            </p:extLst>
          </p:nvPr>
        </p:nvGraphicFramePr>
        <p:xfrm>
          <a:off x="5829448" y="5083398"/>
          <a:ext cx="1766888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32" name="Equation" r:id="rId38" imgW="825500" imgH="292100" progId="Equation.DSMT4">
                  <p:embed/>
                </p:oleObj>
              </mc:Choice>
              <mc:Fallback>
                <p:oleObj name="Equation" r:id="rId38" imgW="825500" imgH="292100" progId="Equation.DSMT4">
                  <p:embed/>
                  <p:pic>
                    <p:nvPicPr>
                      <p:cNvPr id="0" name="Picture 6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29448" y="5083398"/>
                        <a:ext cx="1766888" cy="577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对象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499241"/>
              </p:ext>
            </p:extLst>
          </p:nvPr>
        </p:nvGraphicFramePr>
        <p:xfrm>
          <a:off x="987298" y="5517232"/>
          <a:ext cx="3532187" cy="579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33" name="Equation" r:id="rId40" imgW="1651000" imgH="292100" progId="Equation.DSMT4">
                  <p:embed/>
                </p:oleObj>
              </mc:Choice>
              <mc:Fallback>
                <p:oleObj name="Equation" r:id="rId40" imgW="1651000" imgH="292100" progId="Equation.DSMT4">
                  <p:embed/>
                  <p:pic>
                    <p:nvPicPr>
                      <p:cNvPr id="0" name="Picture 6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7298" y="5517232"/>
                        <a:ext cx="3532187" cy="579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82247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" grpId="0" animBg="1"/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2.2</a:t>
            </a:r>
            <a:r>
              <a:rPr lang="en-US" altLang="zh-CN" sz="3600" dirty="0" smtClean="0">
                <a:solidFill>
                  <a:srgbClr val="000000"/>
                </a:solidFill>
              </a:rPr>
              <a:t> </a:t>
            </a:r>
            <a:r>
              <a:rPr lang="zh-CN" altLang="zh-CN" dirty="0" smtClean="0">
                <a:solidFill>
                  <a:srgbClr val="000000"/>
                </a:solidFill>
              </a:rPr>
              <a:t>逆</a:t>
            </a:r>
            <a:r>
              <a:rPr lang="zh-CN" altLang="zh-CN" dirty="0">
                <a:solidFill>
                  <a:srgbClr val="000000"/>
                </a:solidFill>
              </a:rPr>
              <a:t>矩阵的定义、性质与计算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 smtClean="0"/>
              <a:t> 内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容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总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结</a:t>
            </a:r>
            <a:endParaRPr lang="en-US" altLang="zh-CN" sz="2800" dirty="0"/>
          </a:p>
        </p:txBody>
      </p:sp>
      <p:sp>
        <p:nvSpPr>
          <p:cNvPr id="43" name="圆角矩形 42"/>
          <p:cNvSpPr/>
          <p:nvPr/>
        </p:nvSpPr>
        <p:spPr>
          <a:xfrm>
            <a:off x="1631232" y="661699"/>
            <a:ext cx="6534940" cy="939791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圆角矩形 43"/>
          <p:cNvSpPr/>
          <p:nvPr/>
        </p:nvSpPr>
        <p:spPr>
          <a:xfrm>
            <a:off x="1675992" y="1955981"/>
            <a:ext cx="6534940" cy="877465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Rectangle 83"/>
          <p:cNvSpPr>
            <a:spLocks noChangeArrowheads="1"/>
          </p:cNvSpPr>
          <p:nvPr/>
        </p:nvSpPr>
        <p:spPr bwMode="auto">
          <a:xfrm>
            <a:off x="1907704" y="2163880"/>
            <a:ext cx="63189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怎样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用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伴随矩阵求</a:t>
            </a:r>
            <a:r>
              <a:rPr lang="en-US" altLang="zh-CN" sz="24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的逆矩阵</a:t>
            </a:r>
          </a:p>
        </p:txBody>
      </p:sp>
      <p:sp>
        <p:nvSpPr>
          <p:cNvPr id="47" name="左大括号 46"/>
          <p:cNvSpPr/>
          <p:nvPr/>
        </p:nvSpPr>
        <p:spPr bwMode="auto">
          <a:xfrm>
            <a:off x="182329" y="874428"/>
            <a:ext cx="1097990" cy="4354772"/>
          </a:xfrm>
          <a:prstGeom prst="leftBrac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楷体_GB2312" pitchFamily="1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907704" y="900761"/>
            <a:ext cx="58326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逆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矩阵的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定义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逆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矩阵的性质</a:t>
            </a:r>
          </a:p>
        </p:txBody>
      </p:sp>
      <p:sp>
        <p:nvSpPr>
          <p:cNvPr id="50" name="圆角矩形 49"/>
          <p:cNvSpPr/>
          <p:nvPr/>
        </p:nvSpPr>
        <p:spPr>
          <a:xfrm>
            <a:off x="1626716" y="3212976"/>
            <a:ext cx="6534940" cy="939791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圆角矩形 50"/>
          <p:cNvSpPr/>
          <p:nvPr/>
        </p:nvSpPr>
        <p:spPr>
          <a:xfrm>
            <a:off x="1671476" y="4507258"/>
            <a:ext cx="6534940" cy="877465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Rectangle 83"/>
          <p:cNvSpPr>
            <a:spLocks noChangeArrowheads="1"/>
          </p:cNvSpPr>
          <p:nvPr/>
        </p:nvSpPr>
        <p:spPr bwMode="auto">
          <a:xfrm>
            <a:off x="1903188" y="4715157"/>
            <a:ext cx="63189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求解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矩阵方程的基本方法</a:t>
            </a:r>
          </a:p>
        </p:txBody>
      </p:sp>
      <p:sp>
        <p:nvSpPr>
          <p:cNvPr id="53" name="矩形 52"/>
          <p:cNvSpPr/>
          <p:nvPr/>
        </p:nvSpPr>
        <p:spPr>
          <a:xfrm>
            <a:off x="1903188" y="3452038"/>
            <a:ext cx="50788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求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逆矩阵的三种常用方法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55576" y="1601490"/>
            <a:ext cx="2880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请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回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答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7" grpId="0" animBg="1"/>
      <p:bldP spid="50" grpId="0" animBg="1"/>
      <p:bldP spid="51" grpId="0" animBg="1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sz="3200" dirty="0" smtClean="0">
                <a:latin typeface="黑体" pitchFamily="2" charset="-122"/>
                <a:ea typeface="黑体" pitchFamily="2" charset="-122"/>
              </a:rPr>
              <a:t>作</a:t>
            </a:r>
            <a:endParaRPr lang="en-US" altLang="zh-CN" sz="3200" dirty="0" smtClean="0">
              <a:latin typeface="黑体" pitchFamily="2" charset="-122"/>
              <a:ea typeface="黑体" pitchFamily="2" charset="-122"/>
            </a:endParaRPr>
          </a:p>
          <a:p>
            <a:endParaRPr lang="en-US" altLang="zh-CN" sz="3200" dirty="0" smtClean="0">
              <a:latin typeface="黑体" pitchFamily="2" charset="-122"/>
              <a:ea typeface="黑体" pitchFamily="2" charset="-122"/>
            </a:endParaRPr>
          </a:p>
          <a:p>
            <a:endParaRPr lang="en-US" altLang="zh-CN" sz="3200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3200" dirty="0" smtClean="0">
                <a:latin typeface="黑体" pitchFamily="2" charset="-122"/>
                <a:ea typeface="黑体" pitchFamily="2" charset="-122"/>
              </a:rPr>
              <a:t>业</a:t>
            </a:r>
            <a:r>
              <a:rPr lang="zh-CN" altLang="en-US" sz="3200" dirty="0" smtClean="0"/>
              <a:t> </a:t>
            </a:r>
            <a:endParaRPr lang="zh-CN" altLang="en-US" sz="3200" dirty="0"/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altLang="zh-CN" sz="4000" b="1" dirty="0" smtClean="0">
              <a:latin typeface="黑体" pitchFamily="2" charset="-122"/>
              <a:ea typeface="黑体" pitchFamily="2" charset="-122"/>
              <a:cs typeface="Times New Roman" pitchFamily="18" charset="0"/>
            </a:endParaRPr>
          </a:p>
          <a:p>
            <a:pPr>
              <a:buNone/>
            </a:pPr>
            <a:r>
              <a:rPr lang="zh-CN" altLang="en-US" sz="4000" b="1" dirty="0" smtClean="0">
                <a:latin typeface="黑体" pitchFamily="2" charset="-122"/>
                <a:ea typeface="黑体" pitchFamily="2" charset="-122"/>
                <a:cs typeface="Times New Roman" pitchFamily="18" charset="0"/>
              </a:rPr>
              <a:t> </a:t>
            </a:r>
            <a:r>
              <a:rPr lang="zh-CN" altLang="en-US" sz="4000" b="1" dirty="0">
                <a:latin typeface="黑体" pitchFamily="2" charset="-122"/>
                <a:ea typeface="黑体" pitchFamily="2" charset="-122"/>
                <a:cs typeface="Times New Roman" pitchFamily="18" charset="0"/>
              </a:rPr>
              <a:t> </a:t>
            </a:r>
            <a:r>
              <a:rPr lang="zh-CN" altLang="en-US" sz="4000" b="1" dirty="0" smtClean="0">
                <a:latin typeface="黑体" pitchFamily="2" charset="-122"/>
                <a:ea typeface="黑体" pitchFamily="2" charset="-122"/>
                <a:cs typeface="Times New Roman" pitchFamily="18" charset="0"/>
              </a:rPr>
              <a:t>  书后习题</a:t>
            </a:r>
            <a:r>
              <a:rPr lang="en-US" altLang="zh-CN" sz="4000" b="1" dirty="0" smtClean="0">
                <a:latin typeface="黑体" pitchFamily="2" charset="-122"/>
                <a:ea typeface="黑体" pitchFamily="2" charset="-122"/>
                <a:cs typeface="Times New Roman" pitchFamily="18" charset="0"/>
              </a:rPr>
              <a:t>   </a:t>
            </a:r>
          </a:p>
          <a:p>
            <a:pPr>
              <a:buNone/>
            </a:pPr>
            <a:r>
              <a:rPr lang="en-US" altLang="zh-CN" sz="40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         P53</a:t>
            </a:r>
          </a:p>
          <a:p>
            <a:pPr>
              <a:buNone/>
            </a:pPr>
            <a:r>
              <a:rPr lang="en-US" altLang="zh-CN" sz="40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         9~20</a:t>
            </a:r>
          </a:p>
          <a:p>
            <a:pPr>
              <a:buNone/>
            </a:pPr>
            <a:r>
              <a:rPr lang="en-US" altLang="zh-CN" sz="40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         </a:t>
            </a:r>
            <a:r>
              <a:rPr lang="en-US" altLang="zh-CN" sz="4000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23</a:t>
            </a:r>
            <a:r>
              <a:rPr lang="zh-CN" altLang="en-US" sz="4000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、</a:t>
            </a:r>
            <a:r>
              <a:rPr lang="en-US" altLang="zh-CN" sz="4000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24</a:t>
            </a:r>
            <a:r>
              <a:rPr lang="zh-CN" altLang="en-US" sz="4000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题记住结果</a:t>
            </a:r>
            <a:endParaRPr lang="en-US" altLang="zh-CN" sz="4000" b="1" dirty="0" smtClean="0">
              <a:solidFill>
                <a:srgbClr val="FF0000"/>
              </a:solidFill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4000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         15</a:t>
            </a:r>
            <a:r>
              <a:rPr lang="zh-CN" altLang="en-US" sz="4000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、</a:t>
            </a:r>
            <a:r>
              <a:rPr lang="en-US" altLang="zh-CN" sz="4000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21</a:t>
            </a:r>
            <a:r>
              <a:rPr lang="zh-CN" altLang="en-US" sz="4000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、</a:t>
            </a:r>
            <a:r>
              <a:rPr lang="en-US" altLang="zh-CN" sz="4000" b="1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22</a:t>
            </a:r>
            <a:r>
              <a:rPr lang="zh-CN" altLang="en-US" sz="4000" b="1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不</a:t>
            </a:r>
            <a:r>
              <a:rPr lang="zh-CN" altLang="en-US" sz="4000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做</a:t>
            </a:r>
            <a:endParaRPr lang="zh-CN" altLang="en-US" sz="4000" b="1" dirty="0">
              <a:solidFill>
                <a:srgbClr val="FF0000"/>
              </a:solidFill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179512" y="6093296"/>
            <a:ext cx="7772400" cy="576064"/>
          </a:xfrm>
        </p:spPr>
        <p:txBody>
          <a:bodyPr/>
          <a:lstStyle/>
          <a:p>
            <a:r>
              <a:rPr lang="en-US" altLang="zh-CN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2.2</a:t>
            </a:r>
            <a:r>
              <a:rPr lang="en-US" altLang="zh-CN" sz="3600" dirty="0" smtClean="0">
                <a:solidFill>
                  <a:srgbClr val="000000"/>
                </a:solidFill>
              </a:rPr>
              <a:t> </a:t>
            </a:r>
            <a:r>
              <a:rPr lang="zh-CN" altLang="zh-CN" dirty="0" smtClean="0">
                <a:solidFill>
                  <a:srgbClr val="000000"/>
                </a:solidFill>
              </a:rPr>
              <a:t>逆</a:t>
            </a:r>
            <a:r>
              <a:rPr lang="zh-CN" altLang="zh-CN" dirty="0">
                <a:solidFill>
                  <a:srgbClr val="000000"/>
                </a:solidFill>
              </a:rPr>
              <a:t>矩阵的定义、性质与计算</a:t>
            </a:r>
            <a:endParaRPr lang="zh-CN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Object 6"/>
          <p:cNvGraphicFramePr>
            <a:graphicFrameLocks noChangeAspect="1"/>
          </p:cNvGraphicFramePr>
          <p:nvPr/>
        </p:nvGraphicFramePr>
        <p:xfrm>
          <a:off x="1552575" y="2928938"/>
          <a:ext cx="252413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85" name="Equation" r:id="rId3" imgW="114102" imgH="177492" progId="Equation.DSMT4">
                  <p:embed/>
                </p:oleObj>
              </mc:Choice>
              <mc:Fallback>
                <p:oleObj name="Equation" r:id="rId3" imgW="114102" imgH="177492" progId="Equation.DSMT4">
                  <p:embed/>
                  <p:pic>
                    <p:nvPicPr>
                      <p:cNvPr id="0" name="Picture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2575" y="2928938"/>
                        <a:ext cx="252413" cy="392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4" name="组合 23"/>
          <p:cNvGrpSpPr/>
          <p:nvPr/>
        </p:nvGrpSpPr>
        <p:grpSpPr>
          <a:xfrm>
            <a:off x="428596" y="500042"/>
            <a:ext cx="7715304" cy="2677656"/>
            <a:chOff x="714348" y="1000108"/>
            <a:chExt cx="7715304" cy="2677656"/>
          </a:xfrm>
        </p:grpSpPr>
        <p:sp>
          <p:nvSpPr>
            <p:cNvPr id="25" name="TextBox 24"/>
            <p:cNvSpPr txBox="1"/>
            <p:nvPr/>
          </p:nvSpPr>
          <p:spPr>
            <a:xfrm>
              <a:off x="714348" y="1000108"/>
              <a:ext cx="7715304" cy="2677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+mn-ea"/>
                </a:rPr>
                <a:t> </a:t>
              </a:r>
              <a:r>
                <a:rPr lang="en-US" altLang="zh-CN" sz="2400" b="1" dirty="0" smtClean="0">
                  <a:latin typeface="+mn-ea"/>
                </a:rPr>
                <a:t>        </a:t>
              </a:r>
              <a:r>
                <a:rPr lang="zh-CN" altLang="en-US" sz="2400" b="1" dirty="0" smtClean="0">
                  <a:latin typeface="+mn-ea"/>
                </a:rPr>
                <a:t>已知两个线性变换</a:t>
              </a:r>
              <a:endParaRPr lang="en-US" altLang="zh-CN" sz="2400" b="1" dirty="0" smtClean="0">
                <a:latin typeface="+mn-ea"/>
              </a:endParaRPr>
            </a:p>
            <a:p>
              <a:endParaRPr lang="en-US" altLang="zh-CN" sz="2400" b="1" dirty="0" smtClean="0">
                <a:latin typeface="+mn-ea"/>
              </a:endParaRPr>
            </a:p>
            <a:p>
              <a:endParaRPr lang="en-US" altLang="zh-CN" sz="2400" b="1" dirty="0" smtClean="0">
                <a:latin typeface="+mn-ea"/>
              </a:endParaRPr>
            </a:p>
            <a:p>
              <a:endParaRPr lang="en-US" altLang="zh-CN" sz="2400" b="1" dirty="0" smtClean="0">
                <a:latin typeface="+mn-ea"/>
              </a:endParaRPr>
            </a:p>
            <a:p>
              <a:endParaRPr lang="en-US" altLang="zh-CN" sz="2400" b="1" dirty="0" smtClean="0">
                <a:latin typeface="+mn-ea"/>
              </a:endParaRPr>
            </a:p>
            <a:p>
              <a:endParaRPr lang="en-US" altLang="zh-CN" sz="2400" b="1" dirty="0" smtClean="0">
                <a:latin typeface="+mn-ea"/>
              </a:endParaRPr>
            </a:p>
            <a:p>
              <a:r>
                <a:rPr lang="zh-CN" altLang="en-US" sz="2400" b="1" dirty="0" smtClean="0">
                  <a:latin typeface="+mn-ea"/>
                </a:rPr>
                <a:t>求从        到         的线性变换</a:t>
              </a:r>
              <a:r>
                <a:rPr lang="en-US" altLang="zh-CN" sz="2400" b="1" dirty="0" smtClean="0">
                  <a:latin typeface="+mn-ea"/>
                </a:rPr>
                <a:t>.</a:t>
              </a:r>
            </a:p>
          </p:txBody>
        </p:sp>
        <p:graphicFrame>
          <p:nvGraphicFramePr>
            <p:cNvPr id="26" name="Object 4"/>
            <p:cNvGraphicFramePr>
              <a:graphicFrameLocks noChangeAspect="1"/>
            </p:cNvGraphicFramePr>
            <p:nvPr/>
          </p:nvGraphicFramePr>
          <p:xfrm>
            <a:off x="4500562" y="1617661"/>
            <a:ext cx="3084512" cy="15970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886" name="Equation" r:id="rId5" imgW="1396394" imgH="723586" progId="Equation.DSMT4">
                    <p:embed/>
                  </p:oleObj>
                </mc:Choice>
                <mc:Fallback>
                  <p:oleObj name="Equation" r:id="rId5" imgW="1396394" imgH="723586" progId="Equation.DSMT4">
                    <p:embed/>
                    <p:pic>
                      <p:nvPicPr>
                        <p:cNvPr id="0" name="Picture 4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00562" y="1617661"/>
                          <a:ext cx="3084512" cy="15970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" name="Object 5"/>
            <p:cNvGraphicFramePr>
              <a:graphicFrameLocks noChangeAspect="1"/>
            </p:cNvGraphicFramePr>
            <p:nvPr/>
          </p:nvGraphicFramePr>
          <p:xfrm>
            <a:off x="857224" y="1585558"/>
            <a:ext cx="3365501" cy="15954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887" name="Equation" r:id="rId7" imgW="1524000" imgH="723900" progId="Equation.DSMT4">
                    <p:embed/>
                  </p:oleObj>
                </mc:Choice>
                <mc:Fallback>
                  <p:oleObj name="Equation" r:id="rId7" imgW="1524000" imgH="723900" progId="Equation.DSMT4">
                    <p:embed/>
                    <p:pic>
                      <p:nvPicPr>
                        <p:cNvPr id="0" name="Picture 4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57224" y="1585558"/>
                          <a:ext cx="3365501" cy="159543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8" name="Object 8"/>
            <p:cNvGraphicFramePr>
              <a:graphicFrameLocks noChangeAspect="1"/>
            </p:cNvGraphicFramePr>
            <p:nvPr/>
          </p:nvGraphicFramePr>
          <p:xfrm>
            <a:off x="1492236" y="3143248"/>
            <a:ext cx="1150938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888" name="Equation" r:id="rId9" imgW="520700" imgH="228600" progId="Equation.DSMT4">
                    <p:embed/>
                  </p:oleObj>
                </mc:Choice>
                <mc:Fallback>
                  <p:oleObj name="Equation" r:id="rId9" imgW="520700" imgH="228600" progId="Equation.DSMT4">
                    <p:embed/>
                    <p:pic>
                      <p:nvPicPr>
                        <p:cNvPr id="0" name="Picture 4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92236" y="3143248"/>
                          <a:ext cx="1150938" cy="50323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9" name="Object 9"/>
            <p:cNvGraphicFramePr>
              <a:graphicFrameLocks noChangeAspect="1"/>
            </p:cNvGraphicFramePr>
            <p:nvPr/>
          </p:nvGraphicFramePr>
          <p:xfrm>
            <a:off x="2967036" y="3143248"/>
            <a:ext cx="1319212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889" name="Equation" r:id="rId11" imgW="596900" imgH="228600" progId="Equation.DSMT4">
                    <p:embed/>
                  </p:oleObj>
                </mc:Choice>
                <mc:Fallback>
                  <p:oleObj name="Equation" r:id="rId11" imgW="596900" imgH="228600" progId="Equation.DSMT4">
                    <p:embed/>
                    <p:pic>
                      <p:nvPicPr>
                        <p:cNvPr id="0" name="Picture 4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67036" y="3143248"/>
                          <a:ext cx="1319212" cy="50323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8975437"/>
              </p:ext>
            </p:extLst>
          </p:nvPr>
        </p:nvGraphicFramePr>
        <p:xfrm>
          <a:off x="874713" y="3357563"/>
          <a:ext cx="4767262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90" name="Equation" r:id="rId13" imgW="2158920" imgH="228600" progId="Equation.DSMT4">
                  <p:embed/>
                </p:oleObj>
              </mc:Choice>
              <mc:Fallback>
                <p:oleObj name="Equation" r:id="rId13" imgW="2158920" imgH="228600" progId="Equation.DSMT4">
                  <p:embed/>
                  <p:pic>
                    <p:nvPicPr>
                      <p:cNvPr id="0" name="Picture 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4713" y="3357563"/>
                        <a:ext cx="4767262" cy="50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前凸带形 14"/>
          <p:cNvSpPr/>
          <p:nvPr/>
        </p:nvSpPr>
        <p:spPr>
          <a:xfrm>
            <a:off x="5724128" y="0"/>
            <a:ext cx="2592288" cy="945930"/>
          </a:xfrm>
          <a:prstGeom prst="ribbon">
            <a:avLst>
              <a:gd name="adj1" fmla="val 33333"/>
              <a:gd name="adj2" fmla="val 45071"/>
            </a:avLst>
          </a:prstGeom>
          <a:solidFill>
            <a:srgbClr val="99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chemeClr val="accent5">
                    <a:lumMod val="50000"/>
                  </a:schemeClr>
                </a:solidFill>
              </a:rPr>
              <a:t>P54  3</a:t>
            </a:r>
            <a:endParaRPr lang="zh-CN" altLang="en-US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28596" y="396328"/>
            <a:ext cx="1224137" cy="5232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复习</a:t>
            </a:r>
          </a:p>
        </p:txBody>
      </p:sp>
      <p:sp>
        <p:nvSpPr>
          <p:cNvPr id="34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000000"/>
                </a:solidFill>
                <a:latin typeface="Times New Roman" pitchFamily="18" charset="0"/>
              </a:rPr>
              <a:t>2.2</a:t>
            </a:r>
            <a:r>
              <a:rPr lang="en-US" altLang="zh-CN" dirty="0" smtClean="0">
                <a:solidFill>
                  <a:srgbClr val="000000"/>
                </a:solidFill>
              </a:rPr>
              <a:t> </a:t>
            </a:r>
            <a:r>
              <a:rPr lang="zh-CN" altLang="zh-CN" dirty="0" smtClean="0">
                <a:solidFill>
                  <a:srgbClr val="000000"/>
                </a:solidFill>
              </a:rPr>
              <a:t>逆矩阵的定义、性质与计算</a:t>
            </a:r>
            <a:endParaRPr lang="zh-CN" altLang="en-US" dirty="0"/>
          </a:p>
        </p:txBody>
      </p:sp>
      <p:sp>
        <p:nvSpPr>
          <p:cNvPr id="35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 smtClean="0">
              <a:solidFill>
                <a:srgbClr val="000000"/>
              </a:solidFill>
            </a:endParaRPr>
          </a:p>
          <a:p>
            <a:endParaRPr lang="en-US" altLang="zh-CN" dirty="0" smtClean="0">
              <a:solidFill>
                <a:srgbClr val="000000"/>
              </a:solidFill>
            </a:endParaRPr>
          </a:p>
          <a:p>
            <a:endParaRPr lang="en-US" altLang="zh-CN" dirty="0" smtClean="0">
              <a:solidFill>
                <a:srgbClr val="000000"/>
              </a:solidFill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复</a:t>
            </a:r>
            <a:endParaRPr lang="en-US" altLang="zh-CN" dirty="0" smtClean="0">
              <a:solidFill>
                <a:srgbClr val="000000"/>
              </a:solidFill>
            </a:endParaRPr>
          </a:p>
          <a:p>
            <a:endParaRPr lang="en-US" altLang="zh-CN" dirty="0" smtClean="0">
              <a:solidFill>
                <a:srgbClr val="000000"/>
              </a:solidFill>
            </a:endParaRPr>
          </a:p>
          <a:p>
            <a:endParaRPr lang="en-US" altLang="zh-CN" dirty="0" smtClean="0">
              <a:solidFill>
                <a:srgbClr val="000000"/>
              </a:solidFill>
            </a:endParaRPr>
          </a:p>
          <a:p>
            <a:endParaRPr lang="en-US" altLang="zh-CN" dirty="0" smtClean="0">
              <a:solidFill>
                <a:srgbClr val="000000"/>
              </a:solidFill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习</a:t>
            </a:r>
            <a:endParaRPr lang="en-US" altLang="zh-CN" dirty="0" smtClean="0">
              <a:solidFill>
                <a:srgbClr val="000000"/>
              </a:solidFill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4673331"/>
              </p:ext>
            </p:extLst>
          </p:nvPr>
        </p:nvGraphicFramePr>
        <p:xfrm>
          <a:off x="1547664" y="4005064"/>
          <a:ext cx="3392488" cy="159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91" name="Equation" r:id="rId15" imgW="1536480" imgH="723600" progId="Equation.DSMT4">
                  <p:embed/>
                </p:oleObj>
              </mc:Choice>
              <mc:Fallback>
                <p:oleObj name="Equation" r:id="rId15" imgW="1536480" imgH="723600" progId="Equation.DSMT4">
                  <p:embed/>
                  <p:pic>
                    <p:nvPicPr>
                      <p:cNvPr id="0" name="Picture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4005064"/>
                        <a:ext cx="3392488" cy="1595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855136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Object 6"/>
          <p:cNvGraphicFramePr>
            <a:graphicFrameLocks noChangeAspect="1"/>
          </p:cNvGraphicFramePr>
          <p:nvPr/>
        </p:nvGraphicFramePr>
        <p:xfrm>
          <a:off x="1552575" y="2928938"/>
          <a:ext cx="252413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53" name="Equation" r:id="rId3" imgW="114102" imgH="177492" progId="Equation.DSMT4">
                  <p:embed/>
                </p:oleObj>
              </mc:Choice>
              <mc:Fallback>
                <p:oleObj name="Equation" r:id="rId3" imgW="114102" imgH="177492" progId="Equation.DSMT4">
                  <p:embed/>
                  <p:pic>
                    <p:nvPicPr>
                      <p:cNvPr id="0" name="Picture 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2575" y="2928938"/>
                        <a:ext cx="252413" cy="392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4" name="组合 23"/>
          <p:cNvGrpSpPr/>
          <p:nvPr/>
        </p:nvGrpSpPr>
        <p:grpSpPr>
          <a:xfrm>
            <a:off x="428596" y="500042"/>
            <a:ext cx="7715304" cy="2682896"/>
            <a:chOff x="714348" y="1000108"/>
            <a:chExt cx="7715304" cy="2682896"/>
          </a:xfrm>
        </p:grpSpPr>
        <p:sp>
          <p:nvSpPr>
            <p:cNvPr id="25" name="TextBox 24"/>
            <p:cNvSpPr txBox="1"/>
            <p:nvPr/>
          </p:nvSpPr>
          <p:spPr>
            <a:xfrm>
              <a:off x="714348" y="1000108"/>
              <a:ext cx="7715304" cy="2677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+mn-ea"/>
                </a:rPr>
                <a:t> </a:t>
              </a:r>
              <a:r>
                <a:rPr lang="en-US" altLang="zh-CN" sz="2400" b="1" dirty="0" smtClean="0">
                  <a:latin typeface="+mn-ea"/>
                </a:rPr>
                <a:t>        </a:t>
              </a:r>
              <a:r>
                <a:rPr lang="zh-CN" altLang="en-US" sz="2400" b="1" dirty="0" smtClean="0">
                  <a:latin typeface="+mn-ea"/>
                </a:rPr>
                <a:t>已知线性变换</a:t>
              </a:r>
              <a:endParaRPr lang="en-US" altLang="zh-CN" sz="2400" b="1" dirty="0" smtClean="0">
                <a:latin typeface="+mn-ea"/>
              </a:endParaRPr>
            </a:p>
            <a:p>
              <a:endParaRPr lang="en-US" altLang="zh-CN" sz="2400" b="1" dirty="0" smtClean="0">
                <a:latin typeface="+mn-ea"/>
              </a:endParaRPr>
            </a:p>
            <a:p>
              <a:endParaRPr lang="en-US" altLang="zh-CN" sz="2400" b="1" dirty="0" smtClean="0">
                <a:latin typeface="+mn-ea"/>
              </a:endParaRPr>
            </a:p>
            <a:p>
              <a:endParaRPr lang="en-US" altLang="zh-CN" sz="2400" b="1" dirty="0" smtClean="0">
                <a:latin typeface="+mn-ea"/>
              </a:endParaRPr>
            </a:p>
            <a:p>
              <a:endParaRPr lang="en-US" altLang="zh-CN" sz="2400" b="1" dirty="0" smtClean="0">
                <a:latin typeface="+mn-ea"/>
              </a:endParaRPr>
            </a:p>
            <a:p>
              <a:endParaRPr lang="en-US" altLang="zh-CN" sz="2400" b="1" dirty="0" smtClean="0">
                <a:latin typeface="+mn-ea"/>
              </a:endParaRPr>
            </a:p>
            <a:p>
              <a:r>
                <a:rPr lang="zh-CN" altLang="en-US" sz="2400" b="1" dirty="0" smtClean="0">
                  <a:latin typeface="+mn-ea"/>
                </a:rPr>
                <a:t>求从        到         的线性变换</a:t>
              </a:r>
              <a:r>
                <a:rPr lang="en-US" altLang="zh-CN" sz="2400" b="1" dirty="0" smtClean="0">
                  <a:latin typeface="+mn-ea"/>
                </a:rPr>
                <a:t>.</a:t>
              </a:r>
            </a:p>
          </p:txBody>
        </p:sp>
        <p:graphicFrame>
          <p:nvGraphicFramePr>
            <p:cNvPr id="27" name="Object 5"/>
            <p:cNvGraphicFramePr>
              <a:graphicFrameLocks noChangeAspect="1"/>
            </p:cNvGraphicFramePr>
            <p:nvPr/>
          </p:nvGraphicFramePr>
          <p:xfrm>
            <a:off x="857224" y="1585558"/>
            <a:ext cx="3365501" cy="15954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954" name="Equation" r:id="rId5" imgW="1524000" imgH="723900" progId="Equation.DSMT4">
                    <p:embed/>
                  </p:oleObj>
                </mc:Choice>
                <mc:Fallback>
                  <p:oleObj name="Equation" r:id="rId5" imgW="1524000" imgH="723900" progId="Equation.DSMT4">
                    <p:embed/>
                    <p:pic>
                      <p:nvPicPr>
                        <p:cNvPr id="0" name="Picture 7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57224" y="1585558"/>
                          <a:ext cx="3365501" cy="159543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8" name="Object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53035815"/>
                </p:ext>
              </p:extLst>
            </p:nvPr>
          </p:nvGraphicFramePr>
          <p:xfrm>
            <a:off x="2987677" y="3179766"/>
            <a:ext cx="1290638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955" name="Equation" r:id="rId7" imgW="583920" imgH="228600" progId="Equation.DSMT4">
                    <p:embed/>
                  </p:oleObj>
                </mc:Choice>
                <mc:Fallback>
                  <p:oleObj name="Equation" r:id="rId7" imgW="583920" imgH="228600" progId="Equation.DSMT4">
                    <p:embed/>
                    <p:pic>
                      <p:nvPicPr>
                        <p:cNvPr id="0" name="Picture 7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87677" y="3179766"/>
                          <a:ext cx="1290638" cy="50323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9" name="Object 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55926344"/>
                </p:ext>
              </p:extLst>
            </p:nvPr>
          </p:nvGraphicFramePr>
          <p:xfrm>
            <a:off x="1401368" y="3173390"/>
            <a:ext cx="1319212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956" name="Equation" r:id="rId9" imgW="596900" imgH="228600" progId="Equation.DSMT4">
                    <p:embed/>
                  </p:oleObj>
                </mc:Choice>
                <mc:Fallback>
                  <p:oleObj name="Equation" r:id="rId9" imgW="596900" imgH="228600" progId="Equation.DSMT4">
                    <p:embed/>
                    <p:pic>
                      <p:nvPicPr>
                        <p:cNvPr id="0" name="Picture 7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01368" y="3173390"/>
                          <a:ext cx="1319212" cy="50323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3" name="矩形 32"/>
          <p:cNvSpPr/>
          <p:nvPr/>
        </p:nvSpPr>
        <p:spPr>
          <a:xfrm>
            <a:off x="428596" y="396328"/>
            <a:ext cx="1224137" cy="5232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复习</a:t>
            </a:r>
          </a:p>
        </p:txBody>
      </p:sp>
      <p:sp>
        <p:nvSpPr>
          <p:cNvPr id="34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000000"/>
                </a:solidFill>
                <a:latin typeface="Times New Roman" pitchFamily="18" charset="0"/>
              </a:rPr>
              <a:t>2.2</a:t>
            </a:r>
            <a:r>
              <a:rPr lang="en-US" altLang="zh-CN" dirty="0" smtClean="0">
                <a:solidFill>
                  <a:srgbClr val="000000"/>
                </a:solidFill>
              </a:rPr>
              <a:t> </a:t>
            </a:r>
            <a:r>
              <a:rPr lang="zh-CN" altLang="zh-CN" dirty="0" smtClean="0">
                <a:solidFill>
                  <a:srgbClr val="000000"/>
                </a:solidFill>
              </a:rPr>
              <a:t>逆矩阵的定义、性质与计算</a:t>
            </a:r>
            <a:endParaRPr lang="zh-CN" altLang="en-US" dirty="0"/>
          </a:p>
        </p:txBody>
      </p:sp>
      <p:sp>
        <p:nvSpPr>
          <p:cNvPr id="35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 smtClean="0">
              <a:solidFill>
                <a:srgbClr val="000000"/>
              </a:solidFill>
            </a:endParaRPr>
          </a:p>
          <a:p>
            <a:endParaRPr lang="en-US" altLang="zh-CN" dirty="0" smtClean="0">
              <a:solidFill>
                <a:srgbClr val="000000"/>
              </a:solidFill>
            </a:endParaRPr>
          </a:p>
          <a:p>
            <a:endParaRPr lang="en-US" altLang="zh-CN" dirty="0" smtClean="0">
              <a:solidFill>
                <a:srgbClr val="000000"/>
              </a:solidFill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复</a:t>
            </a:r>
            <a:endParaRPr lang="en-US" altLang="zh-CN" dirty="0" smtClean="0">
              <a:solidFill>
                <a:srgbClr val="000000"/>
              </a:solidFill>
            </a:endParaRPr>
          </a:p>
          <a:p>
            <a:endParaRPr lang="en-US" altLang="zh-CN" dirty="0" smtClean="0">
              <a:solidFill>
                <a:srgbClr val="000000"/>
              </a:solidFill>
            </a:endParaRPr>
          </a:p>
          <a:p>
            <a:endParaRPr lang="en-US" altLang="zh-CN" dirty="0" smtClean="0">
              <a:solidFill>
                <a:srgbClr val="000000"/>
              </a:solidFill>
            </a:endParaRPr>
          </a:p>
          <a:p>
            <a:endParaRPr lang="en-US" altLang="zh-CN" dirty="0" smtClean="0">
              <a:solidFill>
                <a:srgbClr val="000000"/>
              </a:solidFill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习</a:t>
            </a:r>
            <a:endParaRPr lang="en-US" altLang="zh-CN" dirty="0" smtClean="0">
              <a:solidFill>
                <a:srgbClr val="000000"/>
              </a:solidFill>
            </a:endParaRPr>
          </a:p>
        </p:txBody>
      </p:sp>
      <p:graphicFrame>
        <p:nvGraphicFramePr>
          <p:cNvPr id="3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4354616"/>
              </p:ext>
            </p:extLst>
          </p:nvPr>
        </p:nvGraphicFramePr>
        <p:xfrm>
          <a:off x="5365750" y="1069975"/>
          <a:ext cx="2301875" cy="153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57" name="Equation" r:id="rId11" imgW="1041120" imgH="698400" progId="Equation.DSMT4">
                  <p:embed/>
                </p:oleObj>
              </mc:Choice>
              <mc:Fallback>
                <p:oleObj name="Equation" r:id="rId11" imgW="1041120" imgH="698400" progId="Equation.DSMT4">
                  <p:embed/>
                  <p:pic>
                    <p:nvPicPr>
                      <p:cNvPr id="0" name="Picture 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5750" y="1069975"/>
                        <a:ext cx="2301875" cy="15382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7843180"/>
              </p:ext>
            </p:extLst>
          </p:nvPr>
        </p:nvGraphicFramePr>
        <p:xfrm>
          <a:off x="179512" y="3162840"/>
          <a:ext cx="2384425" cy="156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58" name="Equation" r:id="rId13" imgW="1079280" imgH="711000" progId="Equation.DSMT4">
                  <p:embed/>
                </p:oleObj>
              </mc:Choice>
              <mc:Fallback>
                <p:oleObj name="Equation" r:id="rId13" imgW="1079280" imgH="711000" progId="Equation.DSMT4">
                  <p:embed/>
                  <p:pic>
                    <p:nvPicPr>
                      <p:cNvPr id="0" name="Picture 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3162840"/>
                        <a:ext cx="2384425" cy="1566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644008" y="1608037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+mn-ea"/>
              </a:rPr>
              <a:t>记</a:t>
            </a: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9047605"/>
              </p:ext>
            </p:extLst>
          </p:nvPr>
        </p:nvGraphicFramePr>
        <p:xfrm>
          <a:off x="2771800" y="3158282"/>
          <a:ext cx="2582863" cy="156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59" name="Equation" r:id="rId15" imgW="1168200" imgH="711000" progId="Equation.DSMT4">
                  <p:embed/>
                </p:oleObj>
              </mc:Choice>
              <mc:Fallback>
                <p:oleObj name="Equation" r:id="rId15" imgW="1168200" imgH="711000" progId="Equation.DSMT4">
                  <p:embed/>
                  <p:pic>
                    <p:nvPicPr>
                      <p:cNvPr id="0" name="Picture 8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800" y="3158282"/>
                        <a:ext cx="2582863" cy="1566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605525"/>
              </p:ext>
            </p:extLst>
          </p:nvPr>
        </p:nvGraphicFramePr>
        <p:xfrm>
          <a:off x="5543173" y="3155990"/>
          <a:ext cx="2581275" cy="156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60" name="Equation" r:id="rId17" imgW="1168200" imgH="711000" progId="Equation.DSMT4">
                  <p:embed/>
                </p:oleObj>
              </mc:Choice>
              <mc:Fallback>
                <p:oleObj name="Equation" r:id="rId17" imgW="1168200" imgH="711000" progId="Equation.DSMT4">
                  <p:embed/>
                  <p:pic>
                    <p:nvPicPr>
                      <p:cNvPr id="0" name="Picture 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3173" y="3155990"/>
                        <a:ext cx="2581275" cy="1566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607016" y="4725144"/>
            <a:ext cx="4824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+mn-ea"/>
              </a:rPr>
              <a:t>由克莱姆法则，在</a:t>
            </a:r>
            <a:r>
              <a:rPr lang="en-US" altLang="zh-CN" sz="2400" b="1" dirty="0" smtClean="0">
                <a:latin typeface="+mn-ea"/>
              </a:rPr>
              <a:t>|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dirty="0" smtClean="0">
                <a:latin typeface="+mn-ea"/>
              </a:rPr>
              <a:t>|</a:t>
            </a:r>
            <a:r>
              <a:rPr lang="en-US" altLang="zh-CN" sz="2400" b="1" dirty="0" smtClean="0">
                <a:latin typeface="+mn-ea"/>
                <a:sym typeface="Symbol"/>
              </a:rPr>
              <a:t> 0</a:t>
            </a:r>
            <a:r>
              <a:rPr lang="zh-CN" altLang="en-US" sz="2400" b="1" dirty="0" smtClean="0">
                <a:latin typeface="+mn-ea"/>
                <a:sym typeface="Symbol"/>
              </a:rPr>
              <a:t>时，有</a:t>
            </a:r>
            <a:endParaRPr lang="zh-CN" altLang="en-US" sz="2400" b="1" dirty="0">
              <a:latin typeface="+mn-ea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5702863"/>
              </p:ext>
            </p:extLst>
          </p:nvPr>
        </p:nvGraphicFramePr>
        <p:xfrm>
          <a:off x="2305050" y="5099050"/>
          <a:ext cx="4378325" cy="950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61" name="Equation" r:id="rId19" imgW="1981080" imgH="431640" progId="Equation.DSMT4">
                  <p:embed/>
                </p:oleObj>
              </mc:Choice>
              <mc:Fallback>
                <p:oleObj name="Equation" r:id="rId19" imgW="1981080" imgH="431640" progId="Equation.DSMT4">
                  <p:embed/>
                  <p:pic>
                    <p:nvPicPr>
                      <p:cNvPr id="0" name="Picture 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05050" y="5099050"/>
                        <a:ext cx="4378325" cy="950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02490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4" grpId="0"/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000000"/>
                </a:solidFill>
                <a:latin typeface="Times New Roman" pitchFamily="18" charset="0"/>
              </a:rPr>
              <a:t>2.2</a:t>
            </a:r>
            <a:r>
              <a:rPr lang="en-US" altLang="zh-CN" dirty="0" smtClean="0">
                <a:solidFill>
                  <a:srgbClr val="000000"/>
                </a:solidFill>
              </a:rPr>
              <a:t> </a:t>
            </a:r>
            <a:r>
              <a:rPr lang="zh-CN" altLang="zh-CN" dirty="0" smtClean="0">
                <a:solidFill>
                  <a:srgbClr val="000000"/>
                </a:solidFill>
              </a:rPr>
              <a:t>逆矩阵的定义、性质与计算</a:t>
            </a:r>
            <a:endParaRPr lang="zh-CN" altLang="en-US" dirty="0"/>
          </a:p>
        </p:txBody>
      </p:sp>
      <p:sp>
        <p:nvSpPr>
          <p:cNvPr id="35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 smtClean="0">
              <a:solidFill>
                <a:srgbClr val="000000"/>
              </a:solidFill>
            </a:endParaRPr>
          </a:p>
          <a:p>
            <a:endParaRPr lang="en-US" altLang="zh-CN" dirty="0" smtClean="0">
              <a:solidFill>
                <a:srgbClr val="000000"/>
              </a:solidFill>
            </a:endParaRPr>
          </a:p>
          <a:p>
            <a:endParaRPr lang="en-US" altLang="zh-CN" dirty="0" smtClean="0">
              <a:solidFill>
                <a:srgbClr val="000000"/>
              </a:solidFill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复</a:t>
            </a:r>
            <a:endParaRPr lang="en-US" altLang="zh-CN" dirty="0" smtClean="0">
              <a:solidFill>
                <a:srgbClr val="000000"/>
              </a:solidFill>
            </a:endParaRPr>
          </a:p>
          <a:p>
            <a:endParaRPr lang="en-US" altLang="zh-CN" dirty="0" smtClean="0">
              <a:solidFill>
                <a:srgbClr val="000000"/>
              </a:solidFill>
            </a:endParaRPr>
          </a:p>
          <a:p>
            <a:endParaRPr lang="en-US" altLang="zh-CN" dirty="0" smtClean="0">
              <a:solidFill>
                <a:srgbClr val="000000"/>
              </a:solidFill>
            </a:endParaRPr>
          </a:p>
          <a:p>
            <a:endParaRPr lang="en-US" altLang="zh-CN" dirty="0" smtClean="0">
              <a:solidFill>
                <a:srgbClr val="000000"/>
              </a:solidFill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习</a:t>
            </a:r>
            <a:endParaRPr lang="en-US" altLang="zh-CN" dirty="0" smtClean="0">
              <a:solidFill>
                <a:srgbClr val="000000"/>
              </a:solidFill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6807006"/>
              </p:ext>
            </p:extLst>
          </p:nvPr>
        </p:nvGraphicFramePr>
        <p:xfrm>
          <a:off x="2305050" y="5099050"/>
          <a:ext cx="4378325" cy="950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51" name="Equation" r:id="rId3" imgW="1981080" imgH="431640" progId="Equation.DSMT4">
                  <p:embed/>
                </p:oleObj>
              </mc:Choice>
              <mc:Fallback>
                <p:oleObj name="Equation" r:id="rId3" imgW="1981080" imgH="431640" progId="Equation.DSMT4">
                  <p:embed/>
                  <p:pic>
                    <p:nvPicPr>
                      <p:cNvPr id="0" name="Picture 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05050" y="5099050"/>
                        <a:ext cx="4378325" cy="950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3301176"/>
              </p:ext>
            </p:extLst>
          </p:nvPr>
        </p:nvGraphicFramePr>
        <p:xfrm>
          <a:off x="251520" y="1196752"/>
          <a:ext cx="3888432" cy="17809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52" name="Equation" r:id="rId5" imgW="2120760" imgH="1358640" progId="Equation.DSMT4">
                  <p:embed/>
                </p:oleObj>
              </mc:Choice>
              <mc:Fallback>
                <p:oleObj name="Equation" r:id="rId5" imgW="2120760" imgH="1358640" progId="Equation.DSMT4">
                  <p:embed/>
                  <p:pic>
                    <p:nvPicPr>
                      <p:cNvPr id="0" name="Picture 7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1196752"/>
                        <a:ext cx="3888432" cy="178092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9707533"/>
              </p:ext>
            </p:extLst>
          </p:nvPr>
        </p:nvGraphicFramePr>
        <p:xfrm>
          <a:off x="4211960" y="1484784"/>
          <a:ext cx="4241800" cy="1216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53" name="Equation" r:id="rId7" imgW="2158920" imgH="711000" progId="Equation.DSMT4">
                  <p:embed/>
                </p:oleObj>
              </mc:Choice>
              <mc:Fallback>
                <p:oleObj name="Equation" r:id="rId7" imgW="2158920" imgH="711000" progId="Equation.DSMT4">
                  <p:embed/>
                  <p:pic>
                    <p:nvPicPr>
                      <p:cNvPr id="0" name="Picture 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960" y="1484784"/>
                        <a:ext cx="4241800" cy="1216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3276228"/>
              </p:ext>
            </p:extLst>
          </p:nvPr>
        </p:nvGraphicFramePr>
        <p:xfrm>
          <a:off x="1907704" y="3068960"/>
          <a:ext cx="4316412" cy="1216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54" name="Equation" r:id="rId9" imgW="2197080" imgH="711000" progId="Equation.DSMT4">
                  <p:embed/>
                </p:oleObj>
              </mc:Choice>
              <mc:Fallback>
                <p:oleObj name="Equation" r:id="rId9" imgW="2197080" imgH="711000" progId="Equation.DSMT4">
                  <p:embed/>
                  <p:pic>
                    <p:nvPicPr>
                      <p:cNvPr id="0" name="Picture 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7704" y="3068960"/>
                        <a:ext cx="4316412" cy="1216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424356"/>
              </p:ext>
            </p:extLst>
          </p:nvPr>
        </p:nvGraphicFramePr>
        <p:xfrm>
          <a:off x="683568" y="4509120"/>
          <a:ext cx="4316412" cy="1216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55" name="Equation" r:id="rId11" imgW="2197080" imgH="711000" progId="Equation.DSMT4">
                  <p:embed/>
                </p:oleObj>
              </mc:Choice>
              <mc:Fallback>
                <p:oleObj name="Equation" r:id="rId11" imgW="2197080" imgH="711000" progId="Equation.DSMT4">
                  <p:embed/>
                  <p:pic>
                    <p:nvPicPr>
                      <p:cNvPr id="0" name="Picture 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4509120"/>
                        <a:ext cx="4316412" cy="1216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2851538"/>
              </p:ext>
            </p:extLst>
          </p:nvPr>
        </p:nvGraphicFramePr>
        <p:xfrm>
          <a:off x="5220072" y="4797152"/>
          <a:ext cx="2568575" cy="760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56" name="Equation" r:id="rId13" imgW="1307880" imgH="444240" progId="Equation.DSMT4">
                  <p:embed/>
                </p:oleObj>
              </mc:Choice>
              <mc:Fallback>
                <p:oleObj name="Equation" r:id="rId13" imgW="1307880" imgH="444240" progId="Equation.DSMT4">
                  <p:embed/>
                  <p:pic>
                    <p:nvPicPr>
                      <p:cNvPr id="0" name="Picture 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0072" y="4797152"/>
                        <a:ext cx="2568575" cy="760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21845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48148E-6 L 0.0007 -0.7326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-36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000000"/>
                </a:solidFill>
                <a:latin typeface="Times New Roman" pitchFamily="18" charset="0"/>
              </a:rPr>
              <a:t>2.2</a:t>
            </a:r>
            <a:r>
              <a:rPr lang="en-US" altLang="zh-CN" dirty="0" smtClean="0">
                <a:solidFill>
                  <a:srgbClr val="000000"/>
                </a:solidFill>
              </a:rPr>
              <a:t> </a:t>
            </a:r>
            <a:r>
              <a:rPr lang="zh-CN" altLang="zh-CN" dirty="0" smtClean="0">
                <a:solidFill>
                  <a:srgbClr val="000000"/>
                </a:solidFill>
              </a:rPr>
              <a:t>逆</a:t>
            </a:r>
            <a:r>
              <a:rPr lang="zh-CN" altLang="zh-CN" dirty="0">
                <a:solidFill>
                  <a:srgbClr val="000000"/>
                </a:solidFill>
              </a:rPr>
              <a:t>矩阵的定义、性质与计算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sz="2800" dirty="0" smtClean="0"/>
          </a:p>
          <a:p>
            <a:endParaRPr lang="en-US" altLang="zh-CN" sz="2800" dirty="0" smtClean="0"/>
          </a:p>
          <a:p>
            <a:r>
              <a:rPr lang="zh-CN" altLang="zh-CN" sz="2800" dirty="0" smtClean="0"/>
              <a:t>一</a:t>
            </a:r>
            <a:endParaRPr lang="en-US" altLang="zh-CN" sz="2800" dirty="0" smtClean="0"/>
          </a:p>
          <a:p>
            <a:r>
              <a:rPr lang="zh-CN" altLang="zh-CN" sz="2800" dirty="0" smtClean="0"/>
              <a:t>逆</a:t>
            </a:r>
            <a:endParaRPr lang="en-US" altLang="zh-CN" dirty="0"/>
          </a:p>
          <a:p>
            <a:r>
              <a:rPr lang="zh-CN" altLang="zh-CN" sz="2800" dirty="0" smtClean="0"/>
              <a:t>矩</a:t>
            </a:r>
            <a:endParaRPr lang="en-US" altLang="zh-CN" sz="2800" dirty="0" smtClean="0"/>
          </a:p>
          <a:p>
            <a:r>
              <a:rPr lang="zh-CN" altLang="zh-CN" sz="2800" dirty="0" smtClean="0"/>
              <a:t>阵</a:t>
            </a:r>
            <a:endParaRPr lang="en-US" altLang="zh-CN" sz="2800" dirty="0" smtClean="0"/>
          </a:p>
          <a:p>
            <a:r>
              <a:rPr lang="zh-CN" altLang="en-US" sz="2800" dirty="0" smtClean="0"/>
              <a:t>定</a:t>
            </a:r>
            <a:endParaRPr lang="en-US" altLang="zh-CN" sz="2800" dirty="0" smtClean="0"/>
          </a:p>
          <a:p>
            <a:r>
              <a:rPr lang="zh-CN" altLang="en-US" sz="2800" dirty="0" smtClean="0"/>
              <a:t>义</a:t>
            </a:r>
            <a:endParaRPr lang="en-US" altLang="zh-CN" sz="2800" dirty="0" smtClean="0"/>
          </a:p>
          <a:p>
            <a:endParaRPr lang="en-US" altLang="zh-CN" dirty="0"/>
          </a:p>
          <a:p>
            <a:endParaRPr lang="en-US" altLang="zh-CN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223896" y="284229"/>
            <a:ext cx="70205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en-US" altLang="zh-CN" sz="2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 </a:t>
            </a:r>
            <a:r>
              <a:rPr kumimoji="1" lang="zh-CN" altLang="en-US" sz="2400" b="1" dirty="0" smtClean="0">
                <a:solidFill>
                  <a:srgbClr val="000000"/>
                </a:solidFill>
              </a:rPr>
              <a:t>阶方阵 </a:t>
            </a:r>
            <a:r>
              <a:rPr kumimoji="1" lang="en-US" altLang="zh-CN" sz="2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kumimoji="1" lang="zh-CN" altLang="en-US" sz="2400" b="1" dirty="0" smtClean="0">
                <a:solidFill>
                  <a:srgbClr val="000000"/>
                </a:solidFill>
              </a:rPr>
              <a:t>称为</a:t>
            </a:r>
            <a:r>
              <a:rPr kumimoji="1" lang="zh-CN" altLang="en-US" sz="2400" b="1" dirty="0" smtClean="0">
                <a:solidFill>
                  <a:srgbClr val="FF0000"/>
                </a:solidFill>
              </a:rPr>
              <a:t>可逆的</a:t>
            </a:r>
            <a:r>
              <a:rPr kumimoji="1" lang="zh-CN" altLang="en-US" sz="2400" b="1" dirty="0" smtClean="0">
                <a:solidFill>
                  <a:srgbClr val="000000"/>
                </a:solidFill>
              </a:rPr>
              <a:t>，如果有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en-US" altLang="zh-CN" sz="2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 </a:t>
            </a:r>
            <a:r>
              <a:rPr kumimoji="1" lang="zh-CN" altLang="en-US" sz="2400" b="1" dirty="0" smtClean="0">
                <a:solidFill>
                  <a:srgbClr val="000000"/>
                </a:solidFill>
              </a:rPr>
              <a:t>阶方阵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en-US" altLang="zh-CN" sz="2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kumimoji="1" lang="zh-CN" altLang="en-US" sz="2400" b="1" dirty="0" smtClean="0">
                <a:solidFill>
                  <a:srgbClr val="000000"/>
                </a:solidFill>
              </a:rPr>
              <a:t>，使得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989584" y="1124744"/>
            <a:ext cx="33893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 smtClean="0">
                <a:solidFill>
                  <a:srgbClr val="000000"/>
                </a:solidFill>
              </a:rPr>
              <a:t>这里 </a:t>
            </a:r>
            <a:r>
              <a:rPr kumimoji="1" lang="en-US" altLang="zh-CN" sz="2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 </a:t>
            </a:r>
            <a:r>
              <a:rPr kumimoji="1" lang="zh-CN" altLang="en-US" sz="2400" b="1" dirty="0" smtClean="0">
                <a:solidFill>
                  <a:srgbClr val="000000"/>
                </a:solidFill>
              </a:rPr>
              <a:t>是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en-US" altLang="zh-CN" sz="2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 </a:t>
            </a:r>
            <a:r>
              <a:rPr kumimoji="1" lang="zh-CN" altLang="en-US" sz="2400" b="1" dirty="0" smtClean="0">
                <a:solidFill>
                  <a:srgbClr val="000000"/>
                </a:solidFill>
              </a:rPr>
              <a:t>阶单位矩阵</a:t>
            </a:r>
            <a:r>
              <a:rPr kumimoji="1" lang="en-US" altLang="zh-CN" sz="2400" b="1" dirty="0" smtClean="0">
                <a:solidFill>
                  <a:srgbClr val="000000"/>
                </a:solidFill>
              </a:rPr>
              <a:t>.</a:t>
            </a:r>
          </a:p>
        </p:txBody>
      </p:sp>
      <p:graphicFrame>
        <p:nvGraphicFramePr>
          <p:cNvPr id="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2868698"/>
              </p:ext>
            </p:extLst>
          </p:nvPr>
        </p:nvGraphicFramePr>
        <p:xfrm>
          <a:off x="3247009" y="764704"/>
          <a:ext cx="1958975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24" name="Equation" r:id="rId4" imgW="914400" imgH="165100" progId="Equation.DSMT4">
                  <p:embed/>
                </p:oleObj>
              </mc:Choice>
              <mc:Fallback>
                <p:oleObj name="Equation" r:id="rId4" imgW="914400" imgH="165100" progId="Equation.DSMT4">
                  <p:embed/>
                  <p:pic>
                    <p:nvPicPr>
                      <p:cNvPr id="0" name="Picture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7009" y="764704"/>
                        <a:ext cx="1958975" cy="354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017890" y="1570534"/>
            <a:ext cx="7261118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 smtClean="0">
                <a:solidFill>
                  <a:srgbClr val="000000"/>
                </a:solidFill>
              </a:rPr>
              <a:t>下面要解决的问题是：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>
                <a:solidFill>
                  <a:srgbClr val="0000FF"/>
                </a:solidFill>
              </a:rPr>
              <a:t>问题</a:t>
            </a:r>
            <a:r>
              <a:rPr kumimoji="1" lang="en-US" altLang="zh-CN" sz="2400" b="1" dirty="0">
                <a:solidFill>
                  <a:srgbClr val="0000FF"/>
                </a:solidFill>
              </a:rPr>
              <a:t>1  </a:t>
            </a:r>
            <a:r>
              <a:rPr kumimoji="1" lang="en-US" altLang="zh-CN" sz="2400" b="1" dirty="0" smtClean="0">
                <a:solidFill>
                  <a:srgbClr val="0000FF"/>
                </a:solidFill>
              </a:rPr>
              <a:t> </a:t>
            </a:r>
            <a:r>
              <a:rPr kumimoji="1" lang="zh-CN" altLang="zh-CN" sz="2400" b="1" dirty="0" smtClean="0">
                <a:solidFill>
                  <a:srgbClr val="000000"/>
                </a:solidFill>
              </a:rPr>
              <a:t>若</a:t>
            </a:r>
            <a:r>
              <a:rPr kumimoji="1" lang="en-US" altLang="zh-CN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en-US" altLang="zh-CN" sz="2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kumimoji="1" lang="zh-CN" altLang="zh-CN" sz="2400" b="1" dirty="0" smtClean="0">
                <a:solidFill>
                  <a:srgbClr val="000000"/>
                </a:solidFill>
              </a:rPr>
              <a:t>可逆，</a:t>
            </a:r>
            <a:r>
              <a:rPr kumimoji="1" lang="zh-CN" altLang="en-US" sz="2400" b="1" dirty="0" smtClean="0">
                <a:solidFill>
                  <a:srgbClr val="000000"/>
                </a:solidFill>
              </a:rPr>
              <a:t>满足                            的</a:t>
            </a:r>
            <a:r>
              <a:rPr kumimoji="1"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kumimoji="1" lang="zh-CN" altLang="zh-CN" sz="2400" b="1" dirty="0" smtClean="0">
                <a:solidFill>
                  <a:srgbClr val="000000"/>
                </a:solidFill>
              </a:rPr>
              <a:t>是否</a:t>
            </a:r>
            <a:r>
              <a:rPr kumimoji="1" lang="zh-CN" altLang="zh-CN" sz="2400" b="1" dirty="0">
                <a:solidFill>
                  <a:srgbClr val="000000"/>
                </a:solidFill>
              </a:rPr>
              <a:t>唯一</a:t>
            </a:r>
            <a:r>
              <a:rPr kumimoji="1" lang="zh-CN" altLang="zh-CN" sz="2400" b="1" dirty="0" smtClean="0">
                <a:solidFill>
                  <a:srgbClr val="000000"/>
                </a:solidFill>
              </a:rPr>
              <a:t>？</a:t>
            </a:r>
            <a:endParaRPr kumimoji="1" lang="en-US" altLang="zh-CN" sz="2400" b="1" dirty="0" smtClean="0">
              <a:solidFill>
                <a:srgbClr val="000000"/>
              </a:solidFill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1" lang="en-US" altLang="zh-CN" sz="2400" b="1" dirty="0" smtClean="0">
              <a:solidFill>
                <a:srgbClr val="000000"/>
              </a:solidFill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1" lang="en-US" altLang="zh-CN" sz="2400" b="1" dirty="0" smtClean="0">
              <a:solidFill>
                <a:srgbClr val="000000"/>
              </a:solidFill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 smtClean="0">
                <a:solidFill>
                  <a:srgbClr val="0000FF"/>
                </a:solidFill>
              </a:rPr>
              <a:t>问题</a:t>
            </a:r>
            <a:r>
              <a:rPr kumimoji="1" lang="en-US" altLang="zh-CN" sz="2400" b="1" dirty="0" smtClean="0">
                <a:solidFill>
                  <a:srgbClr val="0000FF"/>
                </a:solidFill>
              </a:rPr>
              <a:t>2  </a:t>
            </a:r>
            <a:r>
              <a:rPr kumimoji="1" lang="zh-CN" altLang="zh-CN" sz="2400" b="1" dirty="0" smtClean="0">
                <a:solidFill>
                  <a:srgbClr val="000000"/>
                </a:solidFill>
              </a:rPr>
              <a:t>若</a:t>
            </a:r>
            <a:r>
              <a:rPr kumimoji="1" lang="en-US" altLang="zh-CN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en-US" altLang="zh-CN" sz="2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kumimoji="1" lang="zh-CN" altLang="zh-CN" sz="2400" b="1" dirty="0" smtClean="0">
                <a:solidFill>
                  <a:srgbClr val="000000"/>
                </a:solidFill>
              </a:rPr>
              <a:t>可逆，</a:t>
            </a:r>
            <a:r>
              <a:rPr kumimoji="1" lang="en-US" altLang="zh-CN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en-US" altLang="zh-CN" sz="2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kumimoji="1" lang="zh-CN" altLang="zh-CN" sz="2400" b="1" dirty="0" smtClean="0">
                <a:solidFill>
                  <a:srgbClr val="000000"/>
                </a:solidFill>
              </a:rPr>
              <a:t>应</a:t>
            </a:r>
            <a:r>
              <a:rPr kumimoji="1" lang="zh-CN" altLang="zh-CN" sz="2400" b="1" dirty="0">
                <a:solidFill>
                  <a:srgbClr val="000000"/>
                </a:solidFill>
              </a:rPr>
              <a:t>满足什么条件？</a:t>
            </a:r>
            <a:endParaRPr kumimoji="1" lang="en-US" altLang="zh-CN" sz="2400" b="1" dirty="0">
              <a:solidFill>
                <a:srgbClr val="000000"/>
              </a:solidFill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 smtClean="0">
                <a:solidFill>
                  <a:srgbClr val="0000FF"/>
                </a:solidFill>
              </a:rPr>
              <a:t>问题</a:t>
            </a:r>
            <a:r>
              <a:rPr kumimoji="1" lang="en-US" altLang="zh-CN" sz="2400" b="1" dirty="0" smtClean="0">
                <a:solidFill>
                  <a:srgbClr val="0000FF"/>
                </a:solidFill>
              </a:rPr>
              <a:t>3 </a:t>
            </a:r>
            <a:r>
              <a:rPr kumimoji="1" lang="en-US" altLang="zh-CN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en-US" altLang="zh-CN" sz="2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kumimoji="1" lang="zh-CN" altLang="zh-CN" sz="2400" b="1" dirty="0" smtClean="0">
                <a:solidFill>
                  <a:srgbClr val="000000"/>
                </a:solidFill>
              </a:rPr>
              <a:t>满足</a:t>
            </a:r>
            <a:r>
              <a:rPr kumimoji="1" lang="zh-CN" altLang="zh-CN" sz="2400" b="1" dirty="0">
                <a:solidFill>
                  <a:srgbClr val="000000"/>
                </a:solidFill>
              </a:rPr>
              <a:t>什么条件，才可逆？</a:t>
            </a:r>
            <a:endParaRPr kumimoji="1" lang="zh-CN" altLang="en-US" sz="2400" b="1" dirty="0">
              <a:solidFill>
                <a:srgbClr val="000000"/>
              </a:solidFill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1804134" y="3496758"/>
            <a:ext cx="324000" cy="180000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2051720" y="3447584"/>
            <a:ext cx="3726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>
                <a:solidFill>
                  <a:srgbClr val="000000"/>
                </a:solidFill>
              </a:rPr>
              <a:t> </a:t>
            </a:r>
            <a:r>
              <a:rPr kumimoji="1" lang="en-US" altLang="zh-CN" b="1" dirty="0" smtClean="0">
                <a:solidFill>
                  <a:srgbClr val="000000"/>
                </a:solidFill>
              </a:rPr>
              <a:t>  </a:t>
            </a:r>
            <a:r>
              <a:rPr kumimoji="1" lang="en-US" altLang="zh-CN" sz="2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kumimoji="1" lang="zh-CN" altLang="zh-CN" sz="2400" b="1" dirty="0">
                <a:solidFill>
                  <a:srgbClr val="000000"/>
                </a:solidFill>
              </a:rPr>
              <a:t>唯一的逆矩阵记</a:t>
            </a:r>
            <a:r>
              <a:rPr kumimoji="1" lang="zh-CN" altLang="zh-CN" sz="2400" b="1" dirty="0" smtClean="0">
                <a:solidFill>
                  <a:srgbClr val="000000"/>
                </a:solidFill>
              </a:rPr>
              <a:t>为</a:t>
            </a:r>
            <a:r>
              <a:rPr kumimoji="1" lang="en-US" altLang="zh-CN" sz="2400" b="1" dirty="0" smtClean="0">
                <a:solidFill>
                  <a:srgbClr val="000000"/>
                </a:solidFill>
              </a:rPr>
              <a:t> 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400" b="1" baseline="30000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en-US" altLang="zh-CN" sz="2400" b="1" baseline="30000" dirty="0">
                <a:latin typeface="Times New Roman" pitchFamily="18" charset="0"/>
                <a:cs typeface="Times New Roman" pitchFamily="18" charset="0"/>
              </a:rPr>
              <a:t>1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6455898" y="4005064"/>
            <a:ext cx="324000" cy="180000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3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8839136"/>
              </p:ext>
            </p:extLst>
          </p:nvPr>
        </p:nvGraphicFramePr>
        <p:xfrm>
          <a:off x="6807292" y="3836301"/>
          <a:ext cx="950913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25" name="Equation" r:id="rId6" imgW="444307" imgH="241195" progId="Equation.DSMT4">
                  <p:embed/>
                </p:oleObj>
              </mc:Choice>
              <mc:Fallback>
                <p:oleObj name="Equation" r:id="rId6" imgW="444307" imgH="241195" progId="Equation.DSMT4">
                  <p:embed/>
                  <p:pic>
                    <p:nvPicPr>
                      <p:cNvPr id="0" name="Picture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7292" y="3836301"/>
                        <a:ext cx="950913" cy="517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3711072"/>
              </p:ext>
            </p:extLst>
          </p:nvPr>
        </p:nvGraphicFramePr>
        <p:xfrm>
          <a:off x="2071172" y="4963723"/>
          <a:ext cx="950913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26" name="Equation" r:id="rId8" imgW="444307" imgH="241195" progId="Equation.DSMT4">
                  <p:embed/>
                </p:oleObj>
              </mc:Choice>
              <mc:Fallback>
                <p:oleObj name="Equation" r:id="rId8" imgW="444307" imgH="241195" progId="Equation.DSMT4">
                  <p:embed/>
                  <p:pic>
                    <p:nvPicPr>
                      <p:cNvPr id="0" name="Picture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1172" y="4963723"/>
                        <a:ext cx="950913" cy="517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右箭头 14"/>
          <p:cNvSpPr/>
          <p:nvPr/>
        </p:nvSpPr>
        <p:spPr>
          <a:xfrm>
            <a:off x="3213900" y="5160415"/>
            <a:ext cx="324000" cy="180000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3545320" y="5019582"/>
            <a:ext cx="1494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>
                <a:solidFill>
                  <a:srgbClr val="000000"/>
                </a:solidFill>
              </a:rPr>
              <a:t> </a:t>
            </a:r>
            <a:r>
              <a:rPr kumimoji="1" lang="en-US" altLang="zh-CN" b="1" dirty="0" smtClean="0">
                <a:solidFill>
                  <a:srgbClr val="000000"/>
                </a:solidFill>
              </a:rPr>
              <a:t>  </a:t>
            </a:r>
            <a:r>
              <a:rPr kumimoji="1" lang="en-US" altLang="zh-CN" sz="2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kumimoji="1" lang="zh-CN" altLang="en-US" sz="2400" b="1" dirty="0">
                <a:solidFill>
                  <a:srgbClr val="000000"/>
                </a:solidFill>
              </a:rPr>
              <a:t>可</a:t>
            </a:r>
            <a:r>
              <a:rPr kumimoji="1" lang="zh-CN" altLang="zh-CN" sz="2400" b="1" dirty="0" smtClean="0">
                <a:solidFill>
                  <a:srgbClr val="000000"/>
                </a:solidFill>
              </a:rPr>
              <a:t>逆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25972" y="2708920"/>
            <a:ext cx="466025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200" b="1" dirty="0" smtClean="0">
                <a:solidFill>
                  <a:srgbClr val="0000FF"/>
                </a:solidFill>
              </a:rPr>
              <a:t>证明：</a:t>
            </a:r>
            <a:r>
              <a:rPr kumimoji="1" lang="zh-CN" altLang="en-US" sz="2200" b="1" dirty="0" smtClean="0"/>
              <a:t>若 </a:t>
            </a:r>
            <a:r>
              <a:rPr kumimoji="1" lang="en-US" altLang="zh-CN" sz="2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AC=CA=E</a:t>
            </a:r>
          </a:p>
          <a:p>
            <a:r>
              <a:rPr kumimoji="1" lang="en-US" altLang="zh-CN" sz="20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en-US" altLang="zh-CN" sz="2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kumimoji="1" lang="zh-CN" alt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则 </a:t>
            </a:r>
            <a:r>
              <a:rPr kumimoji="1" lang="zh-CN" altLang="en-US" sz="2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en-US" altLang="zh-CN" sz="2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B=BE=B</a:t>
            </a:r>
            <a:r>
              <a:rPr kumimoji="1" lang="en-US" altLang="zh-CN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kumimoji="1" lang="en-US" altLang="zh-CN" sz="2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AC</a:t>
            </a:r>
            <a:r>
              <a:rPr kumimoji="1" lang="en-US" altLang="zh-CN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kumimoji="1" lang="en-US" altLang="zh-CN" sz="2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kumimoji="1" lang="en-US" altLang="zh-CN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kumimoji="1" lang="en-US" altLang="zh-CN" sz="2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BA</a:t>
            </a:r>
            <a:r>
              <a:rPr kumimoji="1" lang="en-US" altLang="zh-CN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kumimoji="1" lang="en-US" altLang="zh-CN" sz="2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C=EC=C </a:t>
            </a:r>
            <a:endParaRPr kumimoji="1" lang="zh-CN" altLang="en-US" sz="2200" b="1" dirty="0"/>
          </a:p>
        </p:txBody>
      </p:sp>
      <p:sp>
        <p:nvSpPr>
          <p:cNvPr id="19" name="矩形 18"/>
          <p:cNvSpPr/>
          <p:nvPr/>
        </p:nvSpPr>
        <p:spPr>
          <a:xfrm>
            <a:off x="107504" y="260648"/>
            <a:ext cx="1224137" cy="5232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定义</a:t>
            </a:r>
            <a:endParaRPr lang="zh-CN" alt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2092354"/>
              </p:ext>
            </p:extLst>
          </p:nvPr>
        </p:nvGraphicFramePr>
        <p:xfrm>
          <a:off x="4211960" y="2276872"/>
          <a:ext cx="1958975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27" name="Equation" r:id="rId9" imgW="914400" imgH="165100" progId="Equation.DSMT4">
                  <p:embed/>
                </p:oleObj>
              </mc:Choice>
              <mc:Fallback>
                <p:oleObj name="Equation" r:id="rId9" imgW="914400" imgH="165100" progId="Equation.DSMT4">
                  <p:embed/>
                  <p:pic>
                    <p:nvPicPr>
                      <p:cNvPr id="0" name="Picture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960" y="2276872"/>
                        <a:ext cx="1958975" cy="354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906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/>
      <p:bldP spid="12" grpId="0" animBg="1"/>
      <p:bldP spid="15" grpId="0" animBg="1"/>
      <p:bldP spid="16" grpId="0"/>
      <p:bldP spid="21" grpId="0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sz="2800" dirty="0" smtClean="0"/>
          </a:p>
          <a:p>
            <a:endParaRPr lang="en-US" altLang="zh-CN" sz="2800" dirty="0" smtClean="0"/>
          </a:p>
          <a:p>
            <a:r>
              <a:rPr lang="zh-CN" altLang="en-US" dirty="0"/>
              <a:t>二</a:t>
            </a:r>
            <a:endParaRPr lang="en-US" altLang="zh-CN" sz="2800" dirty="0" smtClean="0"/>
          </a:p>
          <a:p>
            <a:r>
              <a:rPr lang="zh-CN" altLang="zh-CN" sz="2800" dirty="0" smtClean="0"/>
              <a:t>逆</a:t>
            </a:r>
            <a:endParaRPr lang="en-US" altLang="zh-CN" dirty="0"/>
          </a:p>
          <a:p>
            <a:r>
              <a:rPr lang="zh-CN" altLang="zh-CN" sz="2800" dirty="0" smtClean="0"/>
              <a:t>矩</a:t>
            </a:r>
            <a:endParaRPr lang="en-US" altLang="zh-CN" sz="2800" dirty="0" smtClean="0"/>
          </a:p>
          <a:p>
            <a:r>
              <a:rPr lang="zh-CN" altLang="zh-CN" sz="2800" dirty="0" smtClean="0"/>
              <a:t>阵</a:t>
            </a:r>
            <a:endParaRPr lang="en-US" altLang="zh-CN" sz="2800" dirty="0" smtClean="0"/>
          </a:p>
          <a:p>
            <a:r>
              <a:rPr lang="zh-CN" altLang="en-US" dirty="0" smtClean="0"/>
              <a:t>性</a:t>
            </a:r>
            <a:endParaRPr lang="en-US" altLang="zh-CN" dirty="0" smtClean="0"/>
          </a:p>
          <a:p>
            <a:r>
              <a:rPr lang="zh-CN" altLang="en-US" dirty="0" smtClean="0"/>
              <a:t>质</a:t>
            </a:r>
            <a:endParaRPr lang="en-US" altLang="zh-CN" sz="2800" dirty="0" smtClean="0"/>
          </a:p>
          <a:p>
            <a:endParaRPr lang="en-US" altLang="zh-CN" dirty="0"/>
          </a:p>
          <a:p>
            <a:endParaRPr lang="en-US" altLang="zh-CN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4146104" y="620688"/>
            <a:ext cx="1917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 smtClean="0">
                <a:solidFill>
                  <a:srgbClr val="000000"/>
                </a:solidFill>
              </a:rPr>
              <a:t>方阵</a:t>
            </a:r>
            <a:r>
              <a:rPr kumimoji="1" lang="en-US" altLang="zh-CN" sz="2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kumimoji="1" lang="zh-CN" altLang="en-US" sz="2400" b="1" dirty="0" smtClean="0">
                <a:solidFill>
                  <a:srgbClr val="000000"/>
                </a:solidFill>
              </a:rPr>
              <a:t>可逆    </a:t>
            </a:r>
          </a:p>
        </p:txBody>
      </p:sp>
      <p:graphicFrame>
        <p:nvGraphicFramePr>
          <p:cNvPr id="1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6445711"/>
              </p:ext>
            </p:extLst>
          </p:nvPr>
        </p:nvGraphicFramePr>
        <p:xfrm>
          <a:off x="1402904" y="714350"/>
          <a:ext cx="100647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79" name="Equation" r:id="rId3" imgW="469696" imgH="203112" progId="Equation.DSMT4">
                  <p:embed/>
                </p:oleObj>
              </mc:Choice>
              <mc:Fallback>
                <p:oleObj name="Equation" r:id="rId3" imgW="469696" imgH="203112" progId="Equation.DSMT4">
                  <p:embed/>
                  <p:pic>
                    <p:nvPicPr>
                      <p:cNvPr id="0" name="Picture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2904" y="714350"/>
                        <a:ext cx="1006475" cy="434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Line 4"/>
          <p:cNvSpPr>
            <a:spLocks noChangeShapeType="1"/>
          </p:cNvSpPr>
          <p:nvPr/>
        </p:nvSpPr>
        <p:spPr bwMode="auto">
          <a:xfrm>
            <a:off x="2545904" y="768325"/>
            <a:ext cx="1524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17" name="Line 5"/>
          <p:cNvSpPr>
            <a:spLocks noChangeShapeType="1"/>
          </p:cNvSpPr>
          <p:nvPr/>
        </p:nvSpPr>
        <p:spPr bwMode="auto">
          <a:xfrm>
            <a:off x="2545904" y="996925"/>
            <a:ext cx="1524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arrow" w="med" len="med"/>
            <a:tailEnd type="non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18" name="AutoShape 6"/>
          <p:cNvSpPr>
            <a:spLocks noChangeArrowheads="1"/>
          </p:cNvSpPr>
          <p:nvPr/>
        </p:nvSpPr>
        <p:spPr bwMode="auto">
          <a:xfrm>
            <a:off x="1479104" y="1454125"/>
            <a:ext cx="3429000" cy="1143000"/>
          </a:xfrm>
          <a:prstGeom prst="cloudCallout">
            <a:avLst>
              <a:gd name="adj1" fmla="val -37917"/>
              <a:gd name="adj2" fmla="val -78333"/>
            </a:avLst>
          </a:prstGeom>
          <a:ln>
            <a:headEnd/>
            <a:tailEnd/>
          </a:ln>
          <a:ex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 smtClean="0">
                <a:solidFill>
                  <a:srgbClr val="000000"/>
                </a:solidFill>
              </a:rPr>
              <a:t>此时，称矩阵</a:t>
            </a:r>
            <a:r>
              <a:rPr kumimoji="1" lang="en-US" altLang="zh-CN" sz="2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kumimoji="1" lang="zh-CN" altLang="en-US" sz="2400" b="1" dirty="0" smtClean="0">
                <a:solidFill>
                  <a:srgbClr val="000000"/>
                </a:solidFill>
              </a:rPr>
              <a:t>为</a:t>
            </a:r>
            <a:r>
              <a:rPr kumimoji="1" lang="zh-CN" altLang="en-US" sz="2400" b="1" dirty="0" smtClean="0">
                <a:solidFill>
                  <a:srgbClr val="FF0000"/>
                </a:solidFill>
              </a:rPr>
              <a:t>非奇异矩阵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220072" y="1301725"/>
            <a:ext cx="3048000" cy="1371601"/>
            <a:chOff x="5220072" y="1301725"/>
            <a:chExt cx="3048000" cy="1371601"/>
          </a:xfrm>
        </p:grpSpPr>
        <p:sp>
          <p:nvSpPr>
            <p:cNvPr id="20" name="AutoShape 12"/>
            <p:cNvSpPr>
              <a:spLocks noChangeArrowheads="1"/>
            </p:cNvSpPr>
            <p:nvPr/>
          </p:nvSpPr>
          <p:spPr bwMode="auto">
            <a:xfrm>
              <a:off x="5220072" y="1301725"/>
              <a:ext cx="3048000" cy="1371601"/>
            </a:xfrm>
            <a:prstGeom prst="cloudCallout">
              <a:avLst>
                <a:gd name="adj1" fmla="val -46616"/>
                <a:gd name="adj2" fmla="val -64352"/>
              </a:avLst>
            </a:prstGeom>
            <a:ln>
              <a:headEnd/>
              <a:tailEnd/>
            </a:ln>
            <a:ex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zh-CN" sz="2400" smtClean="0">
                <a:solidFill>
                  <a:srgbClr val="000000"/>
                </a:solidFill>
              </a:endParaRPr>
            </a:p>
          </p:txBody>
        </p:sp>
        <p:graphicFrame>
          <p:nvGraphicFramePr>
            <p:cNvPr id="21" name="对象 2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97193950"/>
                </p:ext>
              </p:extLst>
            </p:nvPr>
          </p:nvGraphicFramePr>
          <p:xfrm>
            <a:off x="5846341" y="1466624"/>
            <a:ext cx="1795462" cy="9255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980" name="Equation" r:id="rId5" imgW="837836" imgH="431613" progId="Equation.DSMT4">
                    <p:embed/>
                  </p:oleObj>
                </mc:Choice>
                <mc:Fallback>
                  <p:oleObj name="Equation" r:id="rId5" imgW="837836" imgH="431613" progId="Equation.DSMT4">
                    <p:embed/>
                    <p:pic>
                      <p:nvPicPr>
                        <p:cNvPr id="0" name="Picture 3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846341" y="1466624"/>
                          <a:ext cx="1795462" cy="9255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5" name="Group 16"/>
          <p:cNvGrpSpPr>
            <a:grpSpLocks/>
          </p:cNvGrpSpPr>
          <p:nvPr/>
        </p:nvGrpSpPr>
        <p:grpSpPr bwMode="auto">
          <a:xfrm>
            <a:off x="453789" y="3193349"/>
            <a:ext cx="7786892" cy="925513"/>
            <a:chOff x="240" y="2494"/>
            <a:chExt cx="3588" cy="583"/>
          </a:xfrm>
        </p:grpSpPr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240" y="2640"/>
              <a:ext cx="250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zh-CN" altLang="en-US" sz="2400" b="1" dirty="0">
                  <a:solidFill>
                    <a:srgbClr val="0000FF"/>
                  </a:solidFill>
                </a:rPr>
                <a:t> </a:t>
              </a:r>
              <a:r>
                <a:rPr kumimoji="1" lang="zh-CN" altLang="en-US" sz="2400" b="1" dirty="0" smtClean="0">
                  <a:solidFill>
                    <a:srgbClr val="0000FF"/>
                  </a:solidFill>
                </a:rPr>
                <a:t>               </a:t>
              </a:r>
              <a:r>
                <a:rPr kumimoji="1" lang="zh-CN" altLang="en-US" sz="2400" b="1" dirty="0" smtClean="0">
                  <a:solidFill>
                    <a:srgbClr val="000000"/>
                  </a:solidFill>
                </a:rPr>
                <a:t>若                 </a:t>
              </a:r>
              <a:r>
                <a:rPr kumimoji="1" lang="en-US" altLang="zh-CN" sz="2400" b="1" dirty="0" smtClean="0">
                  <a:solidFill>
                    <a:srgbClr val="000000"/>
                  </a:solidFill>
                </a:rPr>
                <a:t>, </a:t>
              </a:r>
              <a:r>
                <a:rPr kumimoji="1" lang="zh-CN" altLang="en-US" sz="2400" b="1" dirty="0" smtClean="0">
                  <a:solidFill>
                    <a:srgbClr val="000000"/>
                  </a:solidFill>
                </a:rPr>
                <a:t>则方阵</a:t>
              </a:r>
              <a:r>
                <a:rPr kumimoji="1" lang="en-US" altLang="zh-CN" sz="2400" b="1" i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A</a:t>
              </a:r>
              <a:r>
                <a:rPr kumimoji="1" lang="zh-CN" altLang="en-US" sz="2400" b="1" dirty="0" smtClean="0">
                  <a:solidFill>
                    <a:srgbClr val="000000"/>
                  </a:solidFill>
                </a:rPr>
                <a:t>可逆</a:t>
              </a:r>
              <a:r>
                <a:rPr kumimoji="1" lang="en-US" altLang="zh-CN" sz="2400" b="1" dirty="0" smtClean="0">
                  <a:solidFill>
                    <a:srgbClr val="000000"/>
                  </a:solidFill>
                </a:rPr>
                <a:t>, </a:t>
              </a:r>
              <a:r>
                <a:rPr kumimoji="1" lang="zh-CN" altLang="en-US" sz="2400" b="1" dirty="0" smtClean="0">
                  <a:solidFill>
                    <a:srgbClr val="000000"/>
                  </a:solidFill>
                </a:rPr>
                <a:t>而且</a:t>
              </a:r>
            </a:p>
          </p:txBody>
        </p:sp>
        <p:graphicFrame>
          <p:nvGraphicFramePr>
            <p:cNvPr id="27" name="Object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204256"/>
                </p:ext>
              </p:extLst>
            </p:nvPr>
          </p:nvGraphicFramePr>
          <p:xfrm>
            <a:off x="887" y="2648"/>
            <a:ext cx="634" cy="2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981" name="Equation" r:id="rId7" imgW="469696" imgH="203112" progId="Equation.DSMT4">
                    <p:embed/>
                  </p:oleObj>
                </mc:Choice>
                <mc:Fallback>
                  <p:oleObj name="Equation" r:id="rId7" imgW="469696" imgH="203112" progId="Equation.DSMT4">
                    <p:embed/>
                    <p:pic>
                      <p:nvPicPr>
                        <p:cNvPr id="0" name="Picture 4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87" y="2648"/>
                          <a:ext cx="634" cy="27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8" name="Object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47676698"/>
                </p:ext>
              </p:extLst>
            </p:nvPr>
          </p:nvGraphicFramePr>
          <p:xfrm>
            <a:off x="2696" y="2494"/>
            <a:ext cx="1132" cy="5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982" name="Equation" r:id="rId9" imgW="838080" imgH="431640" progId="Equation.DSMT4">
                    <p:embed/>
                  </p:oleObj>
                </mc:Choice>
                <mc:Fallback>
                  <p:oleObj name="Equation" r:id="rId9" imgW="838080" imgH="431640" progId="Equation.DSMT4">
                    <p:embed/>
                    <p:pic>
                      <p:nvPicPr>
                        <p:cNvPr id="0" name="Picture 4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96" y="2494"/>
                          <a:ext cx="1132" cy="58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0" name="右箭头 29"/>
          <p:cNvSpPr/>
          <p:nvPr/>
        </p:nvSpPr>
        <p:spPr>
          <a:xfrm>
            <a:off x="2372626" y="4758102"/>
            <a:ext cx="335786" cy="223806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1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7904288"/>
              </p:ext>
            </p:extLst>
          </p:nvPr>
        </p:nvGraphicFramePr>
        <p:xfrm>
          <a:off x="2799281" y="4652517"/>
          <a:ext cx="100647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83" name="Equation" r:id="rId11" imgW="469696" imgH="203112" progId="Equation.DSMT4">
                  <p:embed/>
                </p:oleObj>
              </mc:Choice>
              <mc:Fallback>
                <p:oleObj name="Equation" r:id="rId11" imgW="469696" imgH="203112" progId="Equation.DSMT4">
                  <p:embed/>
                  <p:pic>
                    <p:nvPicPr>
                      <p:cNvPr id="0" name="Picture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99281" y="4652517"/>
                        <a:ext cx="1006475" cy="434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右箭头 31"/>
          <p:cNvSpPr/>
          <p:nvPr/>
        </p:nvSpPr>
        <p:spPr>
          <a:xfrm>
            <a:off x="3865404" y="4765912"/>
            <a:ext cx="335786" cy="223806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右箭头 32"/>
          <p:cNvSpPr/>
          <p:nvPr/>
        </p:nvSpPr>
        <p:spPr>
          <a:xfrm>
            <a:off x="5238941" y="4797745"/>
            <a:ext cx="335786" cy="223806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4" name="对象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7297533"/>
              </p:ext>
            </p:extLst>
          </p:nvPr>
        </p:nvGraphicFramePr>
        <p:xfrm>
          <a:off x="5572979" y="4666805"/>
          <a:ext cx="2420938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84" name="Equation" r:id="rId13" imgW="1129810" imgH="190417" progId="Equation.DSMT4">
                  <p:embed/>
                </p:oleObj>
              </mc:Choice>
              <mc:Fallback>
                <p:oleObj name="Equation" r:id="rId13" imgW="1129810" imgH="190417" progId="Equation.DSMT4">
                  <p:embed/>
                  <p:pic>
                    <p:nvPicPr>
                      <p:cNvPr id="0" name="Picture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72979" y="4666805"/>
                        <a:ext cx="2420938" cy="40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对象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3720061"/>
              </p:ext>
            </p:extLst>
          </p:nvPr>
        </p:nvGraphicFramePr>
        <p:xfrm>
          <a:off x="1398263" y="5373809"/>
          <a:ext cx="1143000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85" name="Equation" r:id="rId15" imgW="532937" imgH="164957" progId="Equation.DSMT4">
                  <p:embed/>
                </p:oleObj>
              </mc:Choice>
              <mc:Fallback>
                <p:oleObj name="Equation" r:id="rId15" imgW="532937" imgH="164957" progId="Equation.DSMT4">
                  <p:embed/>
                  <p:pic>
                    <p:nvPicPr>
                      <p:cNvPr id="0" name="Picture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8263" y="5373809"/>
                        <a:ext cx="1143000" cy="352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TextBox 35"/>
          <p:cNvSpPr txBox="1"/>
          <p:nvPr/>
        </p:nvSpPr>
        <p:spPr>
          <a:xfrm>
            <a:off x="4206575" y="4678815"/>
            <a:ext cx="10086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kumimoji="1" lang="zh-CN" altLang="en-US" sz="2400" b="1" dirty="0">
                <a:solidFill>
                  <a:srgbClr val="000000"/>
                </a:solidFill>
              </a:rPr>
              <a:t>可逆</a:t>
            </a:r>
            <a:endParaRPr lang="zh-CN" altLang="en-US" dirty="0"/>
          </a:p>
        </p:txBody>
      </p:sp>
      <p:graphicFrame>
        <p:nvGraphicFramePr>
          <p:cNvPr id="37" name="对象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7433428"/>
              </p:ext>
            </p:extLst>
          </p:nvPr>
        </p:nvGraphicFramePr>
        <p:xfrm>
          <a:off x="2520650" y="5301801"/>
          <a:ext cx="1685925" cy="487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86" name="Equation" r:id="rId17" imgW="787400" imgH="228600" progId="Equation.DSMT4">
                  <p:embed/>
                </p:oleObj>
              </mc:Choice>
              <mc:Fallback>
                <p:oleObj name="Equation" r:id="rId17" imgW="787400" imgH="228600" progId="Equation.DSMT4">
                  <p:embed/>
                  <p:pic>
                    <p:nvPicPr>
                      <p:cNvPr id="0" name="Picture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20650" y="5301801"/>
                        <a:ext cx="1685925" cy="487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对象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2648012"/>
              </p:ext>
            </p:extLst>
          </p:nvPr>
        </p:nvGraphicFramePr>
        <p:xfrm>
          <a:off x="4232412" y="5301801"/>
          <a:ext cx="1712913" cy="487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87" name="Equation" r:id="rId19" imgW="800100" imgH="228600" progId="Equation.DSMT4">
                  <p:embed/>
                </p:oleObj>
              </mc:Choice>
              <mc:Fallback>
                <p:oleObj name="Equation" r:id="rId19" imgW="800100" imgH="228600" progId="Equation.DSMT4">
                  <p:embed/>
                  <p:pic>
                    <p:nvPicPr>
                      <p:cNvPr id="0" name="Picture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2412" y="5301801"/>
                        <a:ext cx="1712913" cy="487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对象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810770"/>
              </p:ext>
            </p:extLst>
          </p:nvPr>
        </p:nvGraphicFramePr>
        <p:xfrm>
          <a:off x="5930550" y="5301801"/>
          <a:ext cx="1876425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88" name="Equation" r:id="rId21" imgW="876300" imgH="190500" progId="Equation.DSMT4">
                  <p:embed/>
                </p:oleObj>
              </mc:Choice>
              <mc:Fallback>
                <p:oleObj name="Equation" r:id="rId21" imgW="876300" imgH="190500" progId="Equation.DSMT4">
                  <p:embed/>
                  <p:pic>
                    <p:nvPicPr>
                      <p:cNvPr id="0" name="Picture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30550" y="5301801"/>
                        <a:ext cx="1876425" cy="404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矩形 39"/>
          <p:cNvSpPr/>
          <p:nvPr/>
        </p:nvSpPr>
        <p:spPr>
          <a:xfrm>
            <a:off x="174127" y="3914485"/>
            <a:ext cx="1224137" cy="5232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定理</a:t>
            </a:r>
            <a:endParaRPr lang="zh-CN" alt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 Box 14"/>
          <p:cNvSpPr txBox="1">
            <a:spLocks noGrp="1" noChangeArrowheads="1"/>
          </p:cNvSpPr>
          <p:nvPr>
            <p:ph sz="quarter" idx="10"/>
          </p:nvPr>
        </p:nvSpPr>
        <p:spPr bwMode="auto">
          <a:xfrm>
            <a:off x="1468498" y="3976040"/>
            <a:ext cx="688682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kumimoji="1" lang="zh-CN" altLang="en-US" sz="2400" b="1" dirty="0" smtClean="0">
                <a:solidFill>
                  <a:srgbClr val="000000"/>
                </a:solidFill>
              </a:rPr>
              <a:t>若方阵 </a:t>
            </a:r>
            <a:r>
              <a:rPr kumimoji="1" lang="en-US" altLang="zh-CN" sz="2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AB=E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（或</a:t>
            </a:r>
            <a:r>
              <a:rPr kumimoji="1" lang="en-US" altLang="zh-CN" sz="2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BA=E 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）</a:t>
            </a:r>
            <a:r>
              <a:rPr kumimoji="1" lang="zh-CN" altLang="en-US" sz="2400" b="1" dirty="0" smtClean="0">
                <a:solidFill>
                  <a:srgbClr val="000000"/>
                </a:solidFill>
              </a:rPr>
              <a:t>，则 </a:t>
            </a:r>
            <a:r>
              <a:rPr kumimoji="1"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kumimoji="1" lang="zh-CN" altLang="en-US" sz="2400" b="1" dirty="0" smtClean="0">
                <a:solidFill>
                  <a:srgbClr val="000000"/>
                </a:solidFill>
              </a:rPr>
              <a:t>可逆，且 </a:t>
            </a:r>
            <a:r>
              <a:rPr kumimoji="1"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kumimoji="1" lang="en-US" altLang="zh-CN" sz="2400" b="1" dirty="0" smtClean="0">
                <a:solidFill>
                  <a:srgbClr val="000000"/>
                </a:solidFill>
              </a:rPr>
              <a:t>=</a:t>
            </a:r>
            <a:r>
              <a:rPr kumimoji="1"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kumimoji="1" lang="zh-CN" altLang="en-US" sz="2400" b="1" baseline="30000" dirty="0" smtClean="0">
                <a:solidFill>
                  <a:srgbClr val="000000"/>
                </a:solidFill>
                <a:sym typeface="Symbol"/>
              </a:rPr>
              <a:t></a:t>
            </a:r>
            <a:r>
              <a:rPr kumimoji="1" lang="en-US" altLang="zh-CN" sz="2400" b="1" baseline="30000" dirty="0" smtClean="0">
                <a:solidFill>
                  <a:srgbClr val="000000"/>
                </a:solidFill>
                <a:sym typeface="Symbol"/>
              </a:rPr>
              <a:t>1</a:t>
            </a:r>
            <a:r>
              <a:rPr kumimoji="1" lang="zh-CN" altLang="en-US" sz="2400" b="1" baseline="30000" dirty="0" smtClean="0">
                <a:solidFill>
                  <a:srgbClr val="000000"/>
                </a:solidFill>
              </a:rPr>
              <a:t>   </a:t>
            </a:r>
          </a:p>
        </p:txBody>
      </p:sp>
      <p:sp>
        <p:nvSpPr>
          <p:cNvPr id="42" name="矩形 41"/>
          <p:cNvSpPr/>
          <p:nvPr/>
        </p:nvSpPr>
        <p:spPr>
          <a:xfrm>
            <a:off x="174126" y="3363867"/>
            <a:ext cx="1224137" cy="5232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定理</a:t>
            </a:r>
            <a:endParaRPr lang="zh-CN" alt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3" name="对象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2766100"/>
              </p:ext>
            </p:extLst>
          </p:nvPr>
        </p:nvGraphicFramePr>
        <p:xfrm>
          <a:off x="5406834" y="114638"/>
          <a:ext cx="266382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89" name="Equation" r:id="rId23" imgW="1244600" imgH="228600" progId="Equation.DSMT4">
                  <p:embed/>
                </p:oleObj>
              </mc:Choice>
              <mc:Fallback>
                <p:oleObj name="Equation" r:id="rId23" imgW="1244600" imgH="228600" progId="Equation.DSMT4">
                  <p:embed/>
                  <p:pic>
                    <p:nvPicPr>
                      <p:cNvPr id="0" name="Picture 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06834" y="114638"/>
                        <a:ext cx="2663825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56901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 animBg="1"/>
      <p:bldP spid="17" grpId="0" animBg="1"/>
      <p:bldP spid="18" grpId="0" animBg="1" autoUpdateAnimBg="0"/>
      <p:bldP spid="30" grpId="0" animBg="1"/>
      <p:bldP spid="32" grpId="0" animBg="1"/>
      <p:bldP spid="33" grpId="0" animBg="1"/>
      <p:bldP spid="36" grpId="0"/>
      <p:bldP spid="40" grpId="0" animBg="1"/>
      <p:bldP spid="41" grpId="0"/>
      <p:bldP spid="4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000000"/>
                </a:solidFill>
                <a:latin typeface="Times New Roman" pitchFamily="18" charset="0"/>
              </a:rPr>
              <a:t>2.2</a:t>
            </a:r>
            <a:r>
              <a:rPr lang="en-US" altLang="zh-CN" dirty="0" smtClean="0">
                <a:solidFill>
                  <a:srgbClr val="000000"/>
                </a:solidFill>
              </a:rPr>
              <a:t> </a:t>
            </a:r>
            <a:r>
              <a:rPr lang="zh-CN" altLang="zh-CN" dirty="0" smtClean="0">
                <a:solidFill>
                  <a:srgbClr val="000000"/>
                </a:solidFill>
              </a:rPr>
              <a:t>逆</a:t>
            </a:r>
            <a:r>
              <a:rPr lang="zh-CN" altLang="zh-CN" dirty="0">
                <a:solidFill>
                  <a:srgbClr val="000000"/>
                </a:solidFill>
              </a:rPr>
              <a:t>矩阵的定义、性质与计算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251520" y="778991"/>
            <a:ext cx="791434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>
                <a:solidFill>
                  <a:srgbClr val="0000FF"/>
                </a:solidFill>
              </a:rPr>
              <a:t> </a:t>
            </a:r>
            <a:r>
              <a:rPr kumimoji="1" lang="zh-CN" altLang="en-US" sz="2400" b="1" dirty="0" smtClean="0">
                <a:solidFill>
                  <a:srgbClr val="0000FF"/>
                </a:solidFill>
              </a:rPr>
              <a:t>            </a:t>
            </a:r>
            <a:r>
              <a:rPr kumimoji="1" lang="zh-CN" altLang="en-US" sz="2400" b="1" dirty="0" smtClean="0">
                <a:solidFill>
                  <a:srgbClr val="000000"/>
                </a:solidFill>
              </a:rPr>
              <a:t> 如果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en-US" altLang="zh-CN" sz="2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 </a:t>
            </a:r>
            <a:r>
              <a:rPr kumimoji="1" lang="zh-CN" altLang="en-US" sz="2400" b="1" dirty="0" smtClean="0">
                <a:solidFill>
                  <a:srgbClr val="000000"/>
                </a:solidFill>
              </a:rPr>
              <a:t>阶方阵 </a:t>
            </a:r>
            <a:r>
              <a:rPr kumimoji="1" lang="en-US" altLang="zh-CN" sz="2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、</a:t>
            </a:r>
            <a:r>
              <a:rPr kumimoji="1" lang="en-US" altLang="zh-CN" sz="2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 </a:t>
            </a:r>
            <a:r>
              <a:rPr kumimoji="1" lang="zh-CN" altLang="en-US" sz="2400" b="1" dirty="0" smtClean="0">
                <a:solidFill>
                  <a:srgbClr val="000000"/>
                </a:solidFill>
              </a:rPr>
              <a:t>可逆，那么      、    、               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 smtClean="0">
                <a:solidFill>
                  <a:srgbClr val="000000"/>
                </a:solidFill>
              </a:rPr>
              <a:t>与 </a:t>
            </a:r>
            <a:r>
              <a:rPr kumimoji="1" lang="en-US" altLang="zh-CN" sz="2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AB </a:t>
            </a:r>
            <a:r>
              <a:rPr kumimoji="1" lang="zh-CN" altLang="en-US" sz="2400" b="1" dirty="0" smtClean="0">
                <a:solidFill>
                  <a:srgbClr val="000000"/>
                </a:solidFill>
              </a:rPr>
              <a:t>也可逆，且</a:t>
            </a:r>
          </a:p>
        </p:txBody>
      </p:sp>
      <p:graphicFrame>
        <p:nvGraphicFramePr>
          <p:cNvPr id="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1771534"/>
              </p:ext>
            </p:extLst>
          </p:nvPr>
        </p:nvGraphicFramePr>
        <p:xfrm>
          <a:off x="827584" y="1645444"/>
          <a:ext cx="1731963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65" name="Equation" r:id="rId3" imgW="787400" imgH="228600" progId="Equation.DSMT4">
                  <p:embed/>
                </p:oleObj>
              </mc:Choice>
              <mc:Fallback>
                <p:oleObj name="Equation" r:id="rId3" imgW="787400" imgH="228600" progId="Equation.DSMT4">
                  <p:embed/>
                  <p:pic>
                    <p:nvPicPr>
                      <p:cNvPr id="0" name="Picture 26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1645444"/>
                        <a:ext cx="1731963" cy="503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6884820"/>
              </p:ext>
            </p:extLst>
          </p:nvPr>
        </p:nvGraphicFramePr>
        <p:xfrm>
          <a:off x="5546229" y="764704"/>
          <a:ext cx="544512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66" name="Equation" r:id="rId5" imgW="253890" imgH="190417" progId="Equation.DSMT4">
                  <p:embed/>
                </p:oleObj>
              </mc:Choice>
              <mc:Fallback>
                <p:oleObj name="Equation" r:id="rId5" imgW="253890" imgH="190417" progId="Equation.DSMT4">
                  <p:embed/>
                  <p:pic>
                    <p:nvPicPr>
                      <p:cNvPr id="0" name="Picture 2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6229" y="764704"/>
                        <a:ext cx="544512" cy="4079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0197630"/>
              </p:ext>
            </p:extLst>
          </p:nvPr>
        </p:nvGraphicFramePr>
        <p:xfrm>
          <a:off x="6163766" y="764704"/>
          <a:ext cx="490538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67" name="Equation" r:id="rId7" imgW="228600" imgH="190500" progId="Equation.DSMT4">
                  <p:embed/>
                </p:oleObj>
              </mc:Choice>
              <mc:Fallback>
                <p:oleObj name="Equation" r:id="rId7" imgW="228600" imgH="190500" progId="Equation.DSMT4">
                  <p:embed/>
                  <p:pic>
                    <p:nvPicPr>
                      <p:cNvPr id="0" name="Picture 27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63766" y="764704"/>
                        <a:ext cx="490538" cy="4079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1501285"/>
              </p:ext>
            </p:extLst>
          </p:nvPr>
        </p:nvGraphicFramePr>
        <p:xfrm>
          <a:off x="6889750" y="808038"/>
          <a:ext cx="1385888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68" name="Equation" r:id="rId9" imgW="647419" imgH="203112" progId="Equation.DSMT4">
                  <p:embed/>
                </p:oleObj>
              </mc:Choice>
              <mc:Fallback>
                <p:oleObj name="Equation" r:id="rId9" imgW="647419" imgH="203112" progId="Equation.DSMT4">
                  <p:embed/>
                  <p:pic>
                    <p:nvPicPr>
                      <p:cNvPr id="0" name="Picture 2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89750" y="808038"/>
                        <a:ext cx="1385888" cy="434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8666464"/>
              </p:ext>
            </p:extLst>
          </p:nvPr>
        </p:nvGraphicFramePr>
        <p:xfrm>
          <a:off x="827584" y="2276872"/>
          <a:ext cx="2317750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69" name="Equation" r:id="rId11" imgW="1054100" imgH="228600" progId="Equation.DSMT4">
                  <p:embed/>
                </p:oleObj>
              </mc:Choice>
              <mc:Fallback>
                <p:oleObj name="Equation" r:id="rId11" imgW="1054100" imgH="228600" progId="Equation.DSMT4">
                  <p:embed/>
                  <p:pic>
                    <p:nvPicPr>
                      <p:cNvPr id="0" name="Picture 2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2276872"/>
                        <a:ext cx="2317750" cy="503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391470"/>
              </p:ext>
            </p:extLst>
          </p:nvPr>
        </p:nvGraphicFramePr>
        <p:xfrm>
          <a:off x="827584" y="2924944"/>
          <a:ext cx="2178050" cy="893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70" name="Equation" r:id="rId13" imgW="990170" imgH="406224" progId="Equation.DSMT4">
                  <p:embed/>
                </p:oleObj>
              </mc:Choice>
              <mc:Fallback>
                <p:oleObj name="Equation" r:id="rId13" imgW="990170" imgH="406224" progId="Equation.DSMT4">
                  <p:embed/>
                  <p:pic>
                    <p:nvPicPr>
                      <p:cNvPr id="0" name="Picture 2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2924944"/>
                        <a:ext cx="2178050" cy="893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9553166"/>
              </p:ext>
            </p:extLst>
          </p:nvPr>
        </p:nvGraphicFramePr>
        <p:xfrm>
          <a:off x="811213" y="4005263"/>
          <a:ext cx="2351087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71" name="Equation" r:id="rId15" imgW="1066680" imgH="228600" progId="Equation.DSMT4">
                  <p:embed/>
                </p:oleObj>
              </mc:Choice>
              <mc:Fallback>
                <p:oleObj name="Equation" r:id="rId15" imgW="1066680" imgH="228600" progId="Equation.DSMT4">
                  <p:embed/>
                  <p:pic>
                    <p:nvPicPr>
                      <p:cNvPr id="0" name="Picture 2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1213" y="4005263"/>
                        <a:ext cx="2351087" cy="503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35496" y="673532"/>
            <a:ext cx="1224137" cy="5232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推论</a:t>
            </a:r>
          </a:p>
        </p:txBody>
      </p:sp>
      <p:sp>
        <p:nvSpPr>
          <p:cNvPr id="14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sz="2800" dirty="0" smtClean="0"/>
          </a:p>
          <a:p>
            <a:endParaRPr lang="en-US" altLang="zh-CN" sz="2800" dirty="0" smtClean="0"/>
          </a:p>
          <a:p>
            <a:r>
              <a:rPr lang="zh-CN" altLang="en-US" dirty="0"/>
              <a:t>二</a:t>
            </a:r>
            <a:endParaRPr lang="en-US" altLang="zh-CN" sz="2800" dirty="0" smtClean="0"/>
          </a:p>
          <a:p>
            <a:r>
              <a:rPr lang="zh-CN" altLang="zh-CN" sz="2800" dirty="0" smtClean="0"/>
              <a:t>逆</a:t>
            </a:r>
            <a:endParaRPr lang="en-US" altLang="zh-CN" dirty="0"/>
          </a:p>
          <a:p>
            <a:r>
              <a:rPr lang="zh-CN" altLang="zh-CN" sz="2800" dirty="0" smtClean="0"/>
              <a:t>矩</a:t>
            </a:r>
            <a:endParaRPr lang="en-US" altLang="zh-CN" sz="2800" dirty="0" smtClean="0"/>
          </a:p>
          <a:p>
            <a:r>
              <a:rPr lang="zh-CN" altLang="zh-CN" sz="2800" dirty="0" smtClean="0"/>
              <a:t>阵</a:t>
            </a:r>
            <a:endParaRPr lang="en-US" altLang="zh-CN" sz="2800" dirty="0" smtClean="0"/>
          </a:p>
          <a:p>
            <a:r>
              <a:rPr lang="zh-CN" altLang="en-US" dirty="0" smtClean="0"/>
              <a:t>性</a:t>
            </a:r>
            <a:endParaRPr lang="en-US" altLang="zh-CN" dirty="0" smtClean="0"/>
          </a:p>
          <a:p>
            <a:r>
              <a:rPr lang="zh-CN" altLang="en-US" dirty="0" smtClean="0"/>
              <a:t>质</a:t>
            </a:r>
            <a:endParaRPr lang="en-US" altLang="zh-CN" sz="2800" dirty="0" smtClean="0"/>
          </a:p>
          <a:p>
            <a:endParaRPr lang="en-US" altLang="zh-CN" dirty="0"/>
          </a:p>
          <a:p>
            <a:endParaRPr lang="en-US" altLang="zh-CN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7028473"/>
              </p:ext>
            </p:extLst>
          </p:nvPr>
        </p:nvGraphicFramePr>
        <p:xfrm>
          <a:off x="3635896" y="1614582"/>
          <a:ext cx="1620838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72" name="Equation" r:id="rId17" imgW="736560" imgH="190440" progId="Equation.DSMT4">
                  <p:embed/>
                </p:oleObj>
              </mc:Choice>
              <mc:Fallback>
                <p:oleObj name="Equation" r:id="rId17" imgW="736560" imgH="190440" progId="Equation.DSMT4">
                  <p:embed/>
                  <p:pic>
                    <p:nvPicPr>
                      <p:cNvPr id="0" name="Picture 27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896" y="1614582"/>
                        <a:ext cx="1620838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1544449"/>
              </p:ext>
            </p:extLst>
          </p:nvPr>
        </p:nvGraphicFramePr>
        <p:xfrm>
          <a:off x="3508647" y="2276872"/>
          <a:ext cx="4664075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73" name="Equation" r:id="rId19" imgW="2120760" imgH="228600" progId="Equation.DSMT4">
                  <p:embed/>
                </p:oleObj>
              </mc:Choice>
              <mc:Fallback>
                <p:oleObj name="Equation" r:id="rId19" imgW="2120760" imgH="228600" progId="Equation.DSMT4">
                  <p:embed/>
                  <p:pic>
                    <p:nvPicPr>
                      <p:cNvPr id="0" name="Picture 2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8647" y="2276872"/>
                        <a:ext cx="4664075" cy="503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9582028"/>
              </p:ext>
            </p:extLst>
          </p:nvPr>
        </p:nvGraphicFramePr>
        <p:xfrm>
          <a:off x="3548063" y="2997200"/>
          <a:ext cx="2066925" cy="893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74" name="Equation" r:id="rId21" imgW="939600" imgH="406080" progId="Equation.DSMT4">
                  <p:embed/>
                </p:oleObj>
              </mc:Choice>
              <mc:Fallback>
                <p:oleObj name="Equation" r:id="rId21" imgW="939600" imgH="406080" progId="Equation.DSMT4">
                  <p:embed/>
                  <p:pic>
                    <p:nvPicPr>
                      <p:cNvPr id="0" name="Picture 2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8063" y="2997200"/>
                        <a:ext cx="2066925" cy="893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712793"/>
              </p:ext>
            </p:extLst>
          </p:nvPr>
        </p:nvGraphicFramePr>
        <p:xfrm>
          <a:off x="3493853" y="3933056"/>
          <a:ext cx="4672013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75" name="Equation" r:id="rId23" imgW="2120760" imgH="228600" progId="Equation.DSMT4">
                  <p:embed/>
                </p:oleObj>
              </mc:Choice>
              <mc:Fallback>
                <p:oleObj name="Equation" r:id="rId23" imgW="2120760" imgH="228600" progId="Equation.DSMT4">
                  <p:embed/>
                  <p:pic>
                    <p:nvPicPr>
                      <p:cNvPr id="0" name="Picture 2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3853" y="3933056"/>
                        <a:ext cx="4672013" cy="503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3131840" y="1609988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</a:rPr>
              <a:t>证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169226" y="2276872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</a:rPr>
              <a:t>证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131840" y="3212976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</a:rPr>
              <a:t>证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131840" y="3972947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</a:rPr>
              <a:t>证</a:t>
            </a:r>
          </a:p>
        </p:txBody>
      </p:sp>
    </p:spTree>
    <p:extLst>
      <p:ext uri="{BB962C8B-B14F-4D97-AF65-F5344CB8AC3E}">
        <p14:creationId xmlns:p14="http://schemas.microsoft.com/office/powerpoint/2010/main" val="4234215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7" grpId="0"/>
      <p:bldP spid="18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000000"/>
                </a:solidFill>
                <a:latin typeface="Times New Roman" pitchFamily="18" charset="0"/>
              </a:rPr>
              <a:t>2.2</a:t>
            </a:r>
            <a:r>
              <a:rPr lang="en-US" altLang="zh-CN" dirty="0" smtClean="0">
                <a:solidFill>
                  <a:srgbClr val="000000"/>
                </a:solidFill>
              </a:rPr>
              <a:t> </a:t>
            </a:r>
            <a:r>
              <a:rPr lang="zh-CN" altLang="zh-CN" dirty="0" smtClean="0">
                <a:solidFill>
                  <a:srgbClr val="000000"/>
                </a:solidFill>
              </a:rPr>
              <a:t>逆</a:t>
            </a:r>
            <a:r>
              <a:rPr lang="zh-CN" altLang="zh-CN" dirty="0">
                <a:solidFill>
                  <a:srgbClr val="000000"/>
                </a:solidFill>
              </a:rPr>
              <a:t>矩阵的定义、性质与计算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23528" y="1458094"/>
            <a:ext cx="23145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 smtClean="0">
                <a:solidFill>
                  <a:srgbClr val="0000FF"/>
                </a:solidFill>
              </a:rPr>
              <a:t>解</a:t>
            </a:r>
            <a:r>
              <a:rPr kumimoji="1" lang="zh-CN" altLang="en-US" sz="2400" b="1" dirty="0" smtClean="0">
                <a:solidFill>
                  <a:srgbClr val="0000FF"/>
                </a:solidFill>
                <a:sym typeface="Wingdings" pitchFamily="2" charset="2"/>
              </a:rPr>
              <a:t>：</a:t>
            </a:r>
            <a:endParaRPr kumimoji="1" lang="zh-CN" altLang="en-US" sz="2400" b="1" dirty="0" smtClean="0">
              <a:solidFill>
                <a:srgbClr val="000000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51520" y="44624"/>
            <a:ext cx="7220843" cy="1437010"/>
            <a:chOff x="251520" y="44624"/>
            <a:chExt cx="7220843" cy="1497013"/>
          </a:xfrm>
        </p:grpSpPr>
        <p:sp>
          <p:nvSpPr>
            <p:cNvPr id="4" name="Text Box 2"/>
            <p:cNvSpPr txBox="1">
              <a:spLocks noChangeArrowheads="1"/>
            </p:cNvSpPr>
            <p:nvPr/>
          </p:nvSpPr>
          <p:spPr bwMode="auto">
            <a:xfrm>
              <a:off x="251520" y="519063"/>
              <a:ext cx="2024913" cy="4809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zh-CN" altLang="en-US" sz="2400" b="1" dirty="0" smtClean="0">
                  <a:solidFill>
                    <a:srgbClr val="0000FF"/>
                  </a:solidFill>
                </a:rPr>
                <a:t>练习  </a:t>
              </a:r>
              <a:r>
                <a:rPr kumimoji="1" lang="en-US" altLang="zh-CN" sz="2400" b="1" dirty="0" smtClean="0">
                  <a:solidFill>
                    <a:srgbClr val="0000FF"/>
                  </a:solidFill>
                </a:rPr>
                <a:t>1</a:t>
              </a:r>
              <a:r>
                <a:rPr kumimoji="1" lang="zh-CN" altLang="zh-CN" sz="2400" b="1" dirty="0" smtClean="0">
                  <a:solidFill>
                    <a:srgbClr val="000000"/>
                  </a:solidFill>
                </a:rPr>
                <a:t>设</a:t>
              </a:r>
              <a:r>
                <a:rPr kumimoji="1" lang="zh-CN" altLang="zh-CN" sz="2400" b="1" dirty="0">
                  <a:solidFill>
                    <a:srgbClr val="000000"/>
                  </a:solidFill>
                </a:rPr>
                <a:t>矩阵</a:t>
              </a:r>
              <a:endParaRPr kumimoji="1" lang="en-US" altLang="zh-CN" sz="2400" b="1" dirty="0">
                <a:solidFill>
                  <a:srgbClr val="000000"/>
                </a:solidFill>
              </a:endParaRPr>
            </a:p>
          </p:txBody>
        </p:sp>
        <p:graphicFrame>
          <p:nvGraphicFramePr>
            <p:cNvPr id="13" name="对象 1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57311471"/>
                </p:ext>
              </p:extLst>
            </p:nvPr>
          </p:nvGraphicFramePr>
          <p:xfrm>
            <a:off x="2130425" y="44624"/>
            <a:ext cx="2228850" cy="14970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13" name="Equation" r:id="rId4" imgW="1040948" imgH="698197" progId="Equation.DSMT4">
                    <p:embed/>
                  </p:oleObj>
                </mc:Choice>
                <mc:Fallback>
                  <p:oleObj name="Equation" r:id="rId4" imgW="1040948" imgH="698197" progId="Equation.DSMT4">
                    <p:embed/>
                    <p:pic>
                      <p:nvPicPr>
                        <p:cNvPr id="0" name="Picture 3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30425" y="44624"/>
                          <a:ext cx="2228850" cy="14970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73906288"/>
                </p:ext>
              </p:extLst>
            </p:nvPr>
          </p:nvGraphicFramePr>
          <p:xfrm>
            <a:off x="4373563" y="620713"/>
            <a:ext cx="3098800" cy="5445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14" name="Equation" r:id="rId6" imgW="1447172" imgH="253890" progId="Equation.DSMT4">
                    <p:embed/>
                  </p:oleObj>
                </mc:Choice>
                <mc:Fallback>
                  <p:oleObj name="Equation" r:id="rId6" imgW="1447172" imgH="253890" progId="Equation.DSMT4">
                    <p:embed/>
                    <p:pic>
                      <p:nvPicPr>
                        <p:cNvPr id="0" name="Picture 3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73563" y="620713"/>
                          <a:ext cx="3098800" cy="5445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4133295"/>
              </p:ext>
            </p:extLst>
          </p:nvPr>
        </p:nvGraphicFramePr>
        <p:xfrm>
          <a:off x="1172815" y="1484784"/>
          <a:ext cx="950913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15" name="Equation" r:id="rId8" imgW="444307" imgH="241195" progId="Equation.DSMT4">
                  <p:embed/>
                </p:oleObj>
              </mc:Choice>
              <mc:Fallback>
                <p:oleObj name="Equation" r:id="rId8" imgW="444307" imgH="241195" progId="Equation.DSMT4">
                  <p:embed/>
                  <p:pic>
                    <p:nvPicPr>
                      <p:cNvPr id="0" name="Picture 3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72815" y="1484784"/>
                        <a:ext cx="950913" cy="517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1767393"/>
              </p:ext>
            </p:extLst>
          </p:nvPr>
        </p:nvGraphicFramePr>
        <p:xfrm>
          <a:off x="2411760" y="1412776"/>
          <a:ext cx="4673601" cy="11521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16" name="Equation" r:id="rId10" imgW="2184400" imgH="698500" progId="Equation.DSMT4">
                  <p:embed/>
                </p:oleObj>
              </mc:Choice>
              <mc:Fallback>
                <p:oleObj name="Equation" r:id="rId10" imgW="2184400" imgH="698500" progId="Equation.DSMT4">
                  <p:embed/>
                  <p:pic>
                    <p:nvPicPr>
                      <p:cNvPr id="0" name="Picture 3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1412776"/>
                        <a:ext cx="4673601" cy="11521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263976" y="2552489"/>
            <a:ext cx="490538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 smtClean="0">
                <a:solidFill>
                  <a:srgbClr val="000000"/>
                </a:solidFill>
              </a:rPr>
              <a:t>则</a:t>
            </a:r>
          </a:p>
        </p:txBody>
      </p:sp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1830582"/>
              </p:ext>
            </p:extLst>
          </p:nvPr>
        </p:nvGraphicFramePr>
        <p:xfrm>
          <a:off x="5001418" y="4735736"/>
          <a:ext cx="1874838" cy="925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17" name="Equation" r:id="rId12" imgW="876300" imgH="431800" progId="Equation.DSMT4">
                  <p:embed/>
                </p:oleObj>
              </mc:Choice>
              <mc:Fallback>
                <p:oleObj name="Equation" r:id="rId12" imgW="876300" imgH="431800" progId="Equation.DSMT4">
                  <p:embed/>
                  <p:pic>
                    <p:nvPicPr>
                      <p:cNvPr id="0" name="Picture 3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1418" y="4735736"/>
                        <a:ext cx="1874838" cy="9255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0897012"/>
              </p:ext>
            </p:extLst>
          </p:nvPr>
        </p:nvGraphicFramePr>
        <p:xfrm>
          <a:off x="1789807" y="4425280"/>
          <a:ext cx="3070225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18" name="Equation" r:id="rId14" imgW="1435100" imgH="711200" progId="Equation.DSMT4">
                  <p:embed/>
                </p:oleObj>
              </mc:Choice>
              <mc:Fallback>
                <p:oleObj name="Equation" r:id="rId14" imgW="1435100" imgH="711200" progId="Equation.DSMT4">
                  <p:embed/>
                  <p:pic>
                    <p:nvPicPr>
                      <p:cNvPr id="0" name="Picture 3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9807" y="4425280"/>
                        <a:ext cx="3070225" cy="152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5866814"/>
              </p:ext>
            </p:extLst>
          </p:nvPr>
        </p:nvGraphicFramePr>
        <p:xfrm>
          <a:off x="2394619" y="3127425"/>
          <a:ext cx="4265613" cy="1309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19" name="Equation" r:id="rId16" imgW="1993900" imgH="698500" progId="Equation.DSMT4">
                  <p:embed/>
                </p:oleObj>
              </mc:Choice>
              <mc:Fallback>
                <p:oleObj name="Equation" r:id="rId16" imgW="1993900" imgH="698500" progId="Equation.DSMT4">
                  <p:embed/>
                  <p:pic>
                    <p:nvPicPr>
                      <p:cNvPr id="0" name="Picture 3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94619" y="3127425"/>
                        <a:ext cx="4265613" cy="13096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8467442"/>
              </p:ext>
            </p:extLst>
          </p:nvPr>
        </p:nvGraphicFramePr>
        <p:xfrm>
          <a:off x="1957388" y="2557463"/>
          <a:ext cx="3857625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20" name="Equation" r:id="rId18" imgW="1752600" imgH="279400" progId="Equation.DSMT4">
                  <p:embed/>
                </p:oleObj>
              </mc:Choice>
              <mc:Fallback>
                <p:oleObj name="Equation" r:id="rId18" imgW="1752600" imgH="279400" progId="Equation.DSMT4">
                  <p:embed/>
                  <p:pic>
                    <p:nvPicPr>
                      <p:cNvPr id="0" name="Picture 3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7388" y="2557463"/>
                        <a:ext cx="3857625" cy="584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2770957" y="2574305"/>
            <a:ext cx="1008955" cy="523106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22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sz="2800" dirty="0" smtClean="0"/>
          </a:p>
          <a:p>
            <a:endParaRPr lang="en-US" altLang="zh-CN" sz="2800" dirty="0" smtClean="0"/>
          </a:p>
          <a:p>
            <a:r>
              <a:rPr lang="zh-CN" altLang="en-US" dirty="0" smtClean="0"/>
              <a:t>三</a:t>
            </a:r>
            <a:endParaRPr lang="en-US" altLang="zh-CN" sz="2800" dirty="0" smtClean="0"/>
          </a:p>
          <a:p>
            <a:r>
              <a:rPr lang="zh-CN" altLang="zh-CN" sz="2800" dirty="0" smtClean="0"/>
              <a:t>逆</a:t>
            </a:r>
            <a:endParaRPr lang="en-US" altLang="zh-CN" dirty="0"/>
          </a:p>
          <a:p>
            <a:r>
              <a:rPr lang="zh-CN" altLang="zh-CN" sz="2800" dirty="0" smtClean="0"/>
              <a:t>矩</a:t>
            </a:r>
            <a:endParaRPr lang="en-US" altLang="zh-CN" sz="2800" dirty="0" smtClean="0"/>
          </a:p>
          <a:p>
            <a:r>
              <a:rPr lang="zh-CN" altLang="zh-CN" sz="2800" dirty="0" smtClean="0"/>
              <a:t>阵</a:t>
            </a:r>
            <a:endParaRPr lang="en-US" altLang="zh-CN" sz="2800" dirty="0" smtClean="0"/>
          </a:p>
          <a:p>
            <a:r>
              <a:rPr lang="zh-CN" altLang="en-US" dirty="0" smtClean="0"/>
              <a:t>计</a:t>
            </a:r>
            <a:endParaRPr lang="en-US" altLang="zh-CN" dirty="0" smtClean="0"/>
          </a:p>
          <a:p>
            <a:r>
              <a:rPr lang="zh-CN" altLang="en-US" dirty="0" smtClean="0"/>
              <a:t>算</a:t>
            </a:r>
            <a:endParaRPr lang="en-US" altLang="zh-CN" sz="2800" dirty="0" smtClean="0"/>
          </a:p>
          <a:p>
            <a:endParaRPr lang="en-US" altLang="zh-CN" dirty="0"/>
          </a:p>
          <a:p>
            <a:endParaRPr lang="en-US" altLang="zh-CN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4215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9" grpId="0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000000"/>
                </a:solidFill>
                <a:latin typeface="Times New Roman" pitchFamily="18" charset="0"/>
              </a:rPr>
              <a:t>2.2</a:t>
            </a:r>
            <a:r>
              <a:rPr lang="en-US" altLang="zh-CN" dirty="0" smtClean="0">
                <a:solidFill>
                  <a:srgbClr val="000000"/>
                </a:solidFill>
              </a:rPr>
              <a:t> </a:t>
            </a:r>
            <a:r>
              <a:rPr lang="zh-CN" altLang="zh-CN" dirty="0" smtClean="0">
                <a:solidFill>
                  <a:srgbClr val="000000"/>
                </a:solidFill>
              </a:rPr>
              <a:t>逆</a:t>
            </a:r>
            <a:r>
              <a:rPr lang="zh-CN" altLang="zh-CN" dirty="0">
                <a:solidFill>
                  <a:srgbClr val="000000"/>
                </a:solidFill>
              </a:rPr>
              <a:t>矩阵的定义、性质与计算</a:t>
            </a:r>
            <a:endParaRPr lang="zh-CN" altLang="en-US" dirty="0">
              <a:solidFill>
                <a:srgbClr val="000000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1520" y="332656"/>
            <a:ext cx="7560840" cy="869950"/>
            <a:chOff x="251520" y="295904"/>
            <a:chExt cx="7560840" cy="869950"/>
          </a:xfrm>
        </p:grpSpPr>
        <p:sp>
          <p:nvSpPr>
            <p:cNvPr id="4" name="Text Box 2"/>
            <p:cNvSpPr txBox="1">
              <a:spLocks noChangeArrowheads="1"/>
            </p:cNvSpPr>
            <p:nvPr/>
          </p:nvSpPr>
          <p:spPr bwMode="auto">
            <a:xfrm>
              <a:off x="251520" y="500047"/>
              <a:ext cx="7560840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zh-CN" altLang="en-US" sz="2400" b="1" dirty="0" smtClean="0">
                  <a:solidFill>
                    <a:srgbClr val="0000FF"/>
                  </a:solidFill>
                </a:rPr>
                <a:t>练习  </a:t>
              </a:r>
              <a:r>
                <a:rPr kumimoji="1" lang="en-US" altLang="zh-CN" sz="2400" b="1" dirty="0" smtClean="0">
                  <a:solidFill>
                    <a:srgbClr val="0000FF"/>
                  </a:solidFill>
                </a:rPr>
                <a:t>2</a:t>
              </a:r>
              <a:r>
                <a:rPr kumimoji="1" lang="zh-CN" altLang="zh-CN" sz="2400" b="1" dirty="0" smtClean="0">
                  <a:solidFill>
                    <a:srgbClr val="000000"/>
                  </a:solidFill>
                </a:rPr>
                <a:t>设</a:t>
              </a:r>
              <a:r>
                <a:rPr kumimoji="1" lang="en-US" altLang="zh-CN" sz="2400" b="1" dirty="0" smtClean="0">
                  <a:solidFill>
                    <a:srgbClr val="000000"/>
                  </a:solidFill>
                </a:rPr>
                <a:t> </a:t>
              </a:r>
              <a:r>
                <a:rPr kumimoji="1" lang="en-US" altLang="zh-CN" sz="2400" b="1" i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A</a:t>
              </a:r>
              <a:r>
                <a:rPr kumimoji="1" lang="zh-CN" altLang="en-US" sz="2400" b="1" i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、</a:t>
              </a:r>
              <a:r>
                <a:rPr kumimoji="1" lang="en-US" altLang="zh-CN" sz="2400" b="1" i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B </a:t>
              </a:r>
              <a:r>
                <a:rPr kumimoji="1" lang="zh-CN" altLang="en-US" sz="2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为 </a:t>
              </a:r>
              <a:r>
                <a:rPr kumimoji="1" lang="en-US" altLang="zh-CN" sz="2400" b="1" i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n </a:t>
              </a:r>
              <a:r>
                <a:rPr kumimoji="1" lang="zh-CN" altLang="en-US" sz="2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阶</a:t>
              </a:r>
              <a:r>
                <a:rPr kumimoji="1" lang="zh-CN" altLang="zh-CN" sz="2400" b="1" dirty="0" smtClean="0">
                  <a:solidFill>
                    <a:srgbClr val="000000"/>
                  </a:solidFill>
                </a:rPr>
                <a:t>矩阵</a:t>
              </a:r>
              <a:r>
                <a:rPr kumimoji="1" lang="zh-CN" altLang="en-US" sz="2400" b="1" dirty="0" smtClean="0">
                  <a:solidFill>
                    <a:srgbClr val="000000"/>
                  </a:solidFill>
                </a:rPr>
                <a:t>，且                                  ，则</a:t>
              </a:r>
              <a:endParaRPr kumimoji="1" lang="en-US" altLang="zh-CN" sz="2400" b="1" dirty="0">
                <a:solidFill>
                  <a:srgbClr val="000000"/>
                </a:solidFill>
              </a:endParaRPr>
            </a:p>
          </p:txBody>
        </p:sp>
        <p:graphicFrame>
          <p:nvGraphicFramePr>
            <p:cNvPr id="5" name="对象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87852505"/>
                </p:ext>
              </p:extLst>
            </p:nvPr>
          </p:nvGraphicFramePr>
          <p:xfrm>
            <a:off x="4630961" y="295904"/>
            <a:ext cx="2173287" cy="8699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750" name="Equation" r:id="rId3" imgW="1015559" imgH="406224" progId="Equation.DSMT4">
                    <p:embed/>
                  </p:oleObj>
                </mc:Choice>
                <mc:Fallback>
                  <p:oleObj name="Equation" r:id="rId3" imgW="1015559" imgH="406224" progId="Equation.DSMT4">
                    <p:embed/>
                    <p:pic>
                      <p:nvPicPr>
                        <p:cNvPr id="0" name="Picture 47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30961" y="295904"/>
                          <a:ext cx="2173287" cy="8699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2986082"/>
              </p:ext>
            </p:extLst>
          </p:nvPr>
        </p:nvGraphicFramePr>
        <p:xfrm>
          <a:off x="971600" y="1001662"/>
          <a:ext cx="3263900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51" name="Equation" r:id="rId5" imgW="1524000" imgH="279400" progId="Equation.DSMT4">
                  <p:embed/>
                </p:oleObj>
              </mc:Choice>
              <mc:Fallback>
                <p:oleObj name="Equation" r:id="rId5" imgW="1524000" imgH="279400" progId="Equation.DSMT4">
                  <p:embed/>
                  <p:pic>
                    <p:nvPicPr>
                      <p:cNvPr id="0" name="Picture 4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1001662"/>
                        <a:ext cx="3263900" cy="598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5781828"/>
              </p:ext>
            </p:extLst>
          </p:nvPr>
        </p:nvGraphicFramePr>
        <p:xfrm>
          <a:off x="1115616" y="3081015"/>
          <a:ext cx="4870450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52" name="Equation" r:id="rId7" imgW="2272314" imgH="317362" progId="Equation.DSMT4">
                  <p:embed/>
                </p:oleObj>
              </mc:Choice>
              <mc:Fallback>
                <p:oleObj name="Equation" r:id="rId7" imgW="2272314" imgH="317362" progId="Equation.DSMT4">
                  <p:embed/>
                  <p:pic>
                    <p:nvPicPr>
                      <p:cNvPr id="0" name="Picture 4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3081015"/>
                        <a:ext cx="4870450" cy="679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4630004"/>
              </p:ext>
            </p:extLst>
          </p:nvPr>
        </p:nvGraphicFramePr>
        <p:xfrm>
          <a:off x="2915816" y="2784152"/>
          <a:ext cx="2667000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53" name="Equation" r:id="rId9" imgW="1244600" imgH="457200" progId="Equation.DSMT4">
                  <p:embed/>
                </p:oleObj>
              </mc:Choice>
              <mc:Fallback>
                <p:oleObj name="Equation" r:id="rId9" imgW="1244600" imgH="457200" progId="Equation.DSMT4">
                  <p:embed/>
                  <p:pic>
                    <p:nvPicPr>
                      <p:cNvPr id="0" name="Picture 4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816" y="2784152"/>
                        <a:ext cx="2667000" cy="831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3569201"/>
              </p:ext>
            </p:extLst>
          </p:nvPr>
        </p:nvGraphicFramePr>
        <p:xfrm>
          <a:off x="1103313" y="4101702"/>
          <a:ext cx="3022600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54" name="Equation" r:id="rId11" imgW="1409700" imgH="279400" progId="Equation.DSMT4">
                  <p:embed/>
                </p:oleObj>
              </mc:Choice>
              <mc:Fallback>
                <p:oleObj name="Equation" r:id="rId11" imgW="1409700" imgH="279400" progId="Equation.DSMT4">
                  <p:embed/>
                  <p:pic>
                    <p:nvPicPr>
                      <p:cNvPr id="0" name="Picture 4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3313" y="4101702"/>
                        <a:ext cx="3022600" cy="598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026664"/>
              </p:ext>
            </p:extLst>
          </p:nvPr>
        </p:nvGraphicFramePr>
        <p:xfrm>
          <a:off x="2915816" y="3760390"/>
          <a:ext cx="560387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55" name="Equation" r:id="rId13" imgW="253780" imgH="406048" progId="Equation.DSMT4">
                  <p:embed/>
                </p:oleObj>
              </mc:Choice>
              <mc:Fallback>
                <p:oleObj name="Equation" r:id="rId13" imgW="253780" imgH="406048" progId="Equation.DSMT4">
                  <p:embed/>
                  <p:pic>
                    <p:nvPicPr>
                      <p:cNvPr id="0" name="Picture 47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816" y="3760390"/>
                        <a:ext cx="560387" cy="749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683250"/>
              </p:ext>
            </p:extLst>
          </p:nvPr>
        </p:nvGraphicFramePr>
        <p:xfrm>
          <a:off x="932905" y="1672902"/>
          <a:ext cx="1766887" cy="503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56" name="Equation" r:id="rId15" imgW="825500" imgH="279400" progId="Equation.DSMT4">
                  <p:embed/>
                </p:oleObj>
              </mc:Choice>
              <mc:Fallback>
                <p:oleObj name="Equation" r:id="rId15" imgW="825500" imgH="279400" progId="Equation.DSMT4">
                  <p:embed/>
                  <p:pic>
                    <p:nvPicPr>
                      <p:cNvPr id="0" name="Picture 4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2905" y="1672902"/>
                        <a:ext cx="1766887" cy="503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1345014"/>
              </p:ext>
            </p:extLst>
          </p:nvPr>
        </p:nvGraphicFramePr>
        <p:xfrm>
          <a:off x="3325441" y="1048146"/>
          <a:ext cx="598487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57" name="Equation" r:id="rId17" imgW="279400" imgH="190500" progId="Equation.DSMT4">
                  <p:embed/>
                </p:oleObj>
              </mc:Choice>
              <mc:Fallback>
                <p:oleObj name="Equation" r:id="rId17" imgW="279400" imgH="190500" progId="Equation.DSMT4">
                  <p:embed/>
                  <p:pic>
                    <p:nvPicPr>
                      <p:cNvPr id="0" name="Picture 4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25441" y="1048146"/>
                        <a:ext cx="598487" cy="407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2675337"/>
              </p:ext>
            </p:extLst>
          </p:nvPr>
        </p:nvGraphicFramePr>
        <p:xfrm>
          <a:off x="2547292" y="1672158"/>
          <a:ext cx="2744788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58" name="Equation" r:id="rId19" imgW="1282700" imgH="279400" progId="Equation.DSMT4">
                  <p:embed/>
                </p:oleObj>
              </mc:Choice>
              <mc:Fallback>
                <p:oleObj name="Equation" r:id="rId19" imgW="1282700" imgH="279400" progId="Equation.DSMT4">
                  <p:embed/>
                  <p:pic>
                    <p:nvPicPr>
                      <p:cNvPr id="0" name="Picture 4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7292" y="1672158"/>
                        <a:ext cx="2744788" cy="503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464413"/>
              </p:ext>
            </p:extLst>
          </p:nvPr>
        </p:nvGraphicFramePr>
        <p:xfrm>
          <a:off x="5148064" y="1672158"/>
          <a:ext cx="1195387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59" name="Equation" r:id="rId21" imgW="558800" imgH="279400" progId="Equation.DSMT4">
                  <p:embed/>
                </p:oleObj>
              </mc:Choice>
              <mc:Fallback>
                <p:oleObj name="Equation" r:id="rId21" imgW="558800" imgH="279400" progId="Equation.DSMT4">
                  <p:embed/>
                  <p:pic>
                    <p:nvPicPr>
                      <p:cNvPr id="0" name="Picture 4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064" y="1672158"/>
                        <a:ext cx="1195387" cy="503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2863991"/>
              </p:ext>
            </p:extLst>
          </p:nvPr>
        </p:nvGraphicFramePr>
        <p:xfrm>
          <a:off x="2627784" y="2046411"/>
          <a:ext cx="1358900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60" name="Equation" r:id="rId23" imgW="634725" imgH="431613" progId="Equation.DSMT4">
                  <p:embed/>
                </p:oleObj>
              </mc:Choice>
              <mc:Fallback>
                <p:oleObj name="Equation" r:id="rId23" imgW="634725" imgH="431613" progId="Equation.DSMT4">
                  <p:embed/>
                  <p:pic>
                    <p:nvPicPr>
                      <p:cNvPr id="0" name="Picture 48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784" y="2046411"/>
                        <a:ext cx="1358900" cy="777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4593091"/>
              </p:ext>
            </p:extLst>
          </p:nvPr>
        </p:nvGraphicFramePr>
        <p:xfrm>
          <a:off x="3991782" y="2248222"/>
          <a:ext cx="868362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61" name="Equation" r:id="rId25" imgW="406224" imgH="190417" progId="Equation.DSMT4">
                  <p:embed/>
                </p:oleObj>
              </mc:Choice>
              <mc:Fallback>
                <p:oleObj name="Equation" r:id="rId25" imgW="406224" imgH="190417" progId="Equation.DSMT4">
                  <p:embed/>
                  <p:pic>
                    <p:nvPicPr>
                      <p:cNvPr id="0" name="Picture 4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1782" y="2248222"/>
                        <a:ext cx="868362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5045671"/>
              </p:ext>
            </p:extLst>
          </p:nvPr>
        </p:nvGraphicFramePr>
        <p:xfrm>
          <a:off x="899592" y="4912518"/>
          <a:ext cx="1847850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62" name="Equation" r:id="rId27" imgW="863225" imgH="279279" progId="Equation.DSMT4">
                  <p:embed/>
                </p:oleObj>
              </mc:Choice>
              <mc:Fallback>
                <p:oleObj name="Equation" r:id="rId27" imgW="863225" imgH="279279" progId="Equation.DSMT4">
                  <p:embed/>
                  <p:pic>
                    <p:nvPicPr>
                      <p:cNvPr id="0" name="Picture 4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4912518"/>
                        <a:ext cx="1847850" cy="501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9766730"/>
              </p:ext>
            </p:extLst>
          </p:nvPr>
        </p:nvGraphicFramePr>
        <p:xfrm>
          <a:off x="2699792" y="4768502"/>
          <a:ext cx="1847850" cy="820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63" name="Equation" r:id="rId29" imgW="863225" imgH="457002" progId="Equation.DSMT4">
                  <p:embed/>
                </p:oleObj>
              </mc:Choice>
              <mc:Fallback>
                <p:oleObj name="Equation" r:id="rId29" imgW="863225" imgH="457002" progId="Equation.DSMT4">
                  <p:embed/>
                  <p:pic>
                    <p:nvPicPr>
                      <p:cNvPr id="0" name="Picture 4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4768502"/>
                        <a:ext cx="1847850" cy="820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1963234"/>
              </p:ext>
            </p:extLst>
          </p:nvPr>
        </p:nvGraphicFramePr>
        <p:xfrm>
          <a:off x="4491038" y="4812977"/>
          <a:ext cx="2011362" cy="73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64" name="Equation" r:id="rId31" imgW="939392" imgH="406224" progId="Equation.DSMT4">
                  <p:embed/>
                </p:oleObj>
              </mc:Choice>
              <mc:Fallback>
                <p:oleObj name="Equation" r:id="rId31" imgW="939392" imgH="406224" progId="Equation.DSMT4">
                  <p:embed/>
                  <p:pic>
                    <p:nvPicPr>
                      <p:cNvPr id="0" name="Picture 4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1038" y="4812977"/>
                        <a:ext cx="2011362" cy="730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对象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5514100"/>
              </p:ext>
            </p:extLst>
          </p:nvPr>
        </p:nvGraphicFramePr>
        <p:xfrm>
          <a:off x="6444208" y="4830340"/>
          <a:ext cx="815975" cy="73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65" name="Equation" r:id="rId33" imgW="380835" imgH="406224" progId="Equation.DSMT4">
                  <p:embed/>
                </p:oleObj>
              </mc:Choice>
              <mc:Fallback>
                <p:oleObj name="Equation" r:id="rId33" imgW="380835" imgH="406224" progId="Equation.DSMT4">
                  <p:embed/>
                  <p:pic>
                    <p:nvPicPr>
                      <p:cNvPr id="0" name="Picture 4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4208" y="4830340"/>
                        <a:ext cx="815975" cy="730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7" name="Group 2"/>
          <p:cNvGrpSpPr>
            <a:grpSpLocks/>
          </p:cNvGrpSpPr>
          <p:nvPr/>
        </p:nvGrpSpPr>
        <p:grpSpPr bwMode="auto">
          <a:xfrm>
            <a:off x="827584" y="1528142"/>
            <a:ext cx="5976664" cy="1296144"/>
            <a:chOff x="2688" y="1536"/>
            <a:chExt cx="3024" cy="2367"/>
          </a:xfrm>
        </p:grpSpPr>
        <p:sp>
          <p:nvSpPr>
            <p:cNvPr id="28" name="Line 3"/>
            <p:cNvSpPr>
              <a:spLocks noChangeShapeType="1"/>
            </p:cNvSpPr>
            <p:nvPr/>
          </p:nvSpPr>
          <p:spPr bwMode="auto">
            <a:xfrm>
              <a:off x="2688" y="1632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9" name="Line 4"/>
            <p:cNvSpPr>
              <a:spLocks noChangeShapeType="1"/>
            </p:cNvSpPr>
            <p:nvPr/>
          </p:nvSpPr>
          <p:spPr bwMode="auto">
            <a:xfrm>
              <a:off x="2688" y="1680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0" name="Line 5"/>
            <p:cNvSpPr>
              <a:spLocks noChangeShapeType="1"/>
            </p:cNvSpPr>
            <p:nvPr/>
          </p:nvSpPr>
          <p:spPr bwMode="auto">
            <a:xfrm>
              <a:off x="2688" y="3792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1" name="Line 6"/>
            <p:cNvSpPr>
              <a:spLocks noChangeShapeType="1"/>
            </p:cNvSpPr>
            <p:nvPr/>
          </p:nvSpPr>
          <p:spPr bwMode="auto">
            <a:xfrm>
              <a:off x="2688" y="3840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2" name="Line 7"/>
            <p:cNvSpPr>
              <a:spLocks noChangeShapeType="1"/>
            </p:cNvSpPr>
            <p:nvPr/>
          </p:nvSpPr>
          <p:spPr bwMode="auto">
            <a:xfrm rot="-5400000">
              <a:off x="1585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3" name="Line 8"/>
            <p:cNvSpPr>
              <a:spLocks noChangeShapeType="1"/>
            </p:cNvSpPr>
            <p:nvPr/>
          </p:nvSpPr>
          <p:spPr bwMode="auto">
            <a:xfrm rot="-5400000">
              <a:off x="1551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4" name="Line 9"/>
            <p:cNvSpPr>
              <a:spLocks noChangeShapeType="1"/>
            </p:cNvSpPr>
            <p:nvPr/>
          </p:nvSpPr>
          <p:spPr bwMode="auto">
            <a:xfrm rot="-5400000">
              <a:off x="4466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5" name="Line 10"/>
            <p:cNvSpPr>
              <a:spLocks noChangeShapeType="1"/>
            </p:cNvSpPr>
            <p:nvPr/>
          </p:nvSpPr>
          <p:spPr bwMode="auto">
            <a:xfrm rot="-5400000">
              <a:off x="4432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36" name="Group 2"/>
          <p:cNvGrpSpPr>
            <a:grpSpLocks/>
          </p:cNvGrpSpPr>
          <p:nvPr/>
        </p:nvGrpSpPr>
        <p:grpSpPr bwMode="auto">
          <a:xfrm>
            <a:off x="611560" y="4768407"/>
            <a:ext cx="7056784" cy="792183"/>
            <a:chOff x="2688" y="1536"/>
            <a:chExt cx="3024" cy="2367"/>
          </a:xfrm>
        </p:grpSpPr>
        <p:sp>
          <p:nvSpPr>
            <p:cNvPr id="37" name="Line 3"/>
            <p:cNvSpPr>
              <a:spLocks noChangeShapeType="1"/>
            </p:cNvSpPr>
            <p:nvPr/>
          </p:nvSpPr>
          <p:spPr bwMode="auto">
            <a:xfrm>
              <a:off x="2688" y="1632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8" name="Line 4"/>
            <p:cNvSpPr>
              <a:spLocks noChangeShapeType="1"/>
            </p:cNvSpPr>
            <p:nvPr/>
          </p:nvSpPr>
          <p:spPr bwMode="auto">
            <a:xfrm>
              <a:off x="2688" y="1680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9" name="Line 5"/>
            <p:cNvSpPr>
              <a:spLocks noChangeShapeType="1"/>
            </p:cNvSpPr>
            <p:nvPr/>
          </p:nvSpPr>
          <p:spPr bwMode="auto">
            <a:xfrm>
              <a:off x="2688" y="3792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0" name="Line 6"/>
            <p:cNvSpPr>
              <a:spLocks noChangeShapeType="1"/>
            </p:cNvSpPr>
            <p:nvPr/>
          </p:nvSpPr>
          <p:spPr bwMode="auto">
            <a:xfrm>
              <a:off x="2688" y="3840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" name="Line 7"/>
            <p:cNvSpPr>
              <a:spLocks noChangeShapeType="1"/>
            </p:cNvSpPr>
            <p:nvPr/>
          </p:nvSpPr>
          <p:spPr bwMode="auto">
            <a:xfrm rot="-5400000">
              <a:off x="1585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2" name="Line 8"/>
            <p:cNvSpPr>
              <a:spLocks noChangeShapeType="1"/>
            </p:cNvSpPr>
            <p:nvPr/>
          </p:nvSpPr>
          <p:spPr bwMode="auto">
            <a:xfrm rot="-5400000">
              <a:off x="1551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3" name="Line 9"/>
            <p:cNvSpPr>
              <a:spLocks noChangeShapeType="1"/>
            </p:cNvSpPr>
            <p:nvPr/>
          </p:nvSpPr>
          <p:spPr bwMode="auto">
            <a:xfrm rot="-5400000">
              <a:off x="4466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4" name="Line 10"/>
            <p:cNvSpPr>
              <a:spLocks noChangeShapeType="1"/>
            </p:cNvSpPr>
            <p:nvPr/>
          </p:nvSpPr>
          <p:spPr bwMode="auto">
            <a:xfrm rot="-5400000">
              <a:off x="4432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45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sz="2800" dirty="0" smtClean="0"/>
          </a:p>
          <a:p>
            <a:endParaRPr lang="en-US" altLang="zh-CN" sz="2800" dirty="0" smtClean="0"/>
          </a:p>
          <a:p>
            <a:r>
              <a:rPr lang="zh-CN" altLang="en-US" dirty="0" smtClean="0"/>
              <a:t>三</a:t>
            </a:r>
            <a:endParaRPr lang="en-US" altLang="zh-CN" sz="2800" dirty="0" smtClean="0"/>
          </a:p>
          <a:p>
            <a:r>
              <a:rPr lang="zh-CN" altLang="zh-CN" sz="2800" dirty="0" smtClean="0"/>
              <a:t>逆</a:t>
            </a:r>
            <a:endParaRPr lang="en-US" altLang="zh-CN" dirty="0"/>
          </a:p>
          <a:p>
            <a:r>
              <a:rPr lang="zh-CN" altLang="zh-CN" sz="2800" dirty="0" smtClean="0"/>
              <a:t>矩</a:t>
            </a:r>
            <a:endParaRPr lang="en-US" altLang="zh-CN" sz="2800" dirty="0" smtClean="0"/>
          </a:p>
          <a:p>
            <a:r>
              <a:rPr lang="zh-CN" altLang="zh-CN" sz="2800" dirty="0" smtClean="0"/>
              <a:t>阵</a:t>
            </a:r>
            <a:endParaRPr lang="en-US" altLang="zh-CN" sz="2800" dirty="0" smtClean="0"/>
          </a:p>
          <a:p>
            <a:r>
              <a:rPr lang="zh-CN" altLang="en-US" dirty="0" smtClean="0"/>
              <a:t>计</a:t>
            </a:r>
            <a:endParaRPr lang="en-US" altLang="zh-CN" dirty="0" smtClean="0"/>
          </a:p>
          <a:p>
            <a:r>
              <a:rPr lang="zh-CN" altLang="en-US" dirty="0" smtClean="0"/>
              <a:t>算</a:t>
            </a:r>
            <a:endParaRPr lang="en-US" altLang="zh-CN" sz="2800" dirty="0" smtClean="0"/>
          </a:p>
          <a:p>
            <a:endParaRPr lang="en-US" altLang="zh-CN" dirty="0"/>
          </a:p>
          <a:p>
            <a:endParaRPr lang="en-US" altLang="zh-CN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3265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1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</TotalTime>
  <Words>932</Words>
  <Application>Microsoft Office PowerPoint</Application>
  <PresentationFormat>全屏显示(4:3)</PresentationFormat>
  <Paragraphs>253</Paragraphs>
  <Slides>19</Slides>
  <Notes>2</Notes>
  <HiddenSlides>4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Office 主题​​</vt:lpstr>
      <vt:lpstr>Equation</vt:lpstr>
      <vt:lpstr>2.2 逆矩阵的定义、性质与计算</vt:lpstr>
      <vt:lpstr>2.2 逆矩阵的定义、性质与计算</vt:lpstr>
      <vt:lpstr>2.2 逆矩阵的定义、性质与计算</vt:lpstr>
      <vt:lpstr>2.2 逆矩阵的定义、性质与计算</vt:lpstr>
      <vt:lpstr>2.2 逆矩阵的定义、性质与计算</vt:lpstr>
      <vt:lpstr>PowerPoint 演示文稿</vt:lpstr>
      <vt:lpstr>2.2 逆矩阵的定义、性质与计算</vt:lpstr>
      <vt:lpstr>2.2 逆矩阵的定义、性质与计算</vt:lpstr>
      <vt:lpstr>2.2 逆矩阵的定义、性质与计算</vt:lpstr>
      <vt:lpstr>2.2 逆矩阵的定义、性质与计算</vt:lpstr>
      <vt:lpstr>2.2 逆矩阵的定义、性质与计算</vt:lpstr>
      <vt:lpstr>2.2 逆矩阵的定义、性质与计算</vt:lpstr>
      <vt:lpstr>2.2 逆矩阵的定义、性质与计算</vt:lpstr>
      <vt:lpstr>2.2 逆矩阵的定义、性质与计算</vt:lpstr>
      <vt:lpstr>2.2 逆矩阵的定义、性质与计算</vt:lpstr>
      <vt:lpstr>2.2 逆矩阵的定义、性质与计算</vt:lpstr>
      <vt:lpstr>2.2 逆矩阵的定义、性质与计算</vt:lpstr>
      <vt:lpstr>2.2 逆矩阵的定义、性质与计算</vt:lpstr>
      <vt:lpstr>2.2 逆矩阵的定义、性质与计算</vt:lpstr>
    </vt:vector>
  </TitlesOfParts>
  <Manager>卢玉贞</Manager>
  <Company>dlyuzhen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§2.2  逆矩阵的定义、性质与计算</dc:title>
  <dc:creator>卢玉贞</dc:creator>
  <cp:lastModifiedBy>卢玉贞</cp:lastModifiedBy>
  <cp:revision>100</cp:revision>
  <dcterms:created xsi:type="dcterms:W3CDTF">2015-01-08T02:55:12Z</dcterms:created>
  <dcterms:modified xsi:type="dcterms:W3CDTF">2017-09-07T10:49:55Z</dcterms:modified>
</cp:coreProperties>
</file>